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294" r:id="rId4"/>
    <p:sldId id="259" r:id="rId5"/>
    <p:sldId id="260" r:id="rId6"/>
    <p:sldId id="262" r:id="rId7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6" r:id="rId19"/>
    <p:sldId id="293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8"/>
          <p:cNvGrpSpPr/>
          <p:nvPr/>
        </p:nvGrpSpPr>
        <p:grpSpPr bwMode="auto">
          <a:xfrm>
            <a:off x="3084513" y="1679575"/>
            <a:ext cx="6037262" cy="841375"/>
            <a:chOff x="3089275" y="2566613"/>
            <a:chExt cx="6037263" cy="841375"/>
          </a:xfrm>
        </p:grpSpPr>
        <p:sp>
          <p:nvSpPr>
            <p:cNvPr id="5" name="Freeform 5"/>
            <p:cNvSpPr/>
            <p:nvPr/>
          </p:nvSpPr>
          <p:spPr bwMode="auto">
            <a:xfrm>
              <a:off x="3089275" y="3385763"/>
              <a:ext cx="6037263" cy="14288"/>
            </a:xfrm>
            <a:custGeom>
              <a:avLst/>
              <a:gdLst>
                <a:gd name="T0" fmla="*/ 0 w 3803"/>
                <a:gd name="T1" fmla="*/ 2147483646 h 9"/>
                <a:gd name="T2" fmla="*/ 2147483646 w 3803"/>
                <a:gd name="T3" fmla="*/ 2147483646 h 9"/>
                <a:gd name="T4" fmla="*/ 2147483646 w 3803"/>
                <a:gd name="T5" fmla="*/ 2147483646 h 9"/>
                <a:gd name="T6" fmla="*/ 2147483646 w 3803"/>
                <a:gd name="T7" fmla="*/ 0 h 9"/>
                <a:gd name="T8" fmla="*/ 0 w 3803"/>
                <a:gd name="T9" fmla="*/ 2147483646 h 9"/>
                <a:gd name="T10" fmla="*/ 0 w 3803"/>
                <a:gd name="T11" fmla="*/ 2147483646 h 9"/>
                <a:gd name="T12" fmla="*/ 0 w 3803"/>
                <a:gd name="T13" fmla="*/ 214748364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3" h="9">
                  <a:moveTo>
                    <a:pt x="0" y="9"/>
                  </a:moveTo>
                  <a:lnTo>
                    <a:pt x="3803" y="9"/>
                  </a:lnTo>
                  <a:lnTo>
                    <a:pt x="1905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4656138" y="2566613"/>
              <a:ext cx="1476375" cy="841375"/>
            </a:xfrm>
            <a:custGeom>
              <a:avLst/>
              <a:gdLst>
                <a:gd name="T0" fmla="*/ 2147483646 w 393"/>
                <a:gd name="T1" fmla="*/ 2147483646 h 223"/>
                <a:gd name="T2" fmla="*/ 2147483646 w 393"/>
                <a:gd name="T3" fmla="*/ 2147483646 h 223"/>
                <a:gd name="T4" fmla="*/ 2147483646 w 393"/>
                <a:gd name="T5" fmla="*/ 2147483646 h 223"/>
                <a:gd name="T6" fmla="*/ 2147483646 w 393"/>
                <a:gd name="T7" fmla="*/ 2147483646 h 223"/>
                <a:gd name="T8" fmla="*/ 2147483646 w 393"/>
                <a:gd name="T9" fmla="*/ 2147483646 h 223"/>
                <a:gd name="T10" fmla="*/ 2147483646 w 393"/>
                <a:gd name="T11" fmla="*/ 2147483646 h 223"/>
                <a:gd name="T12" fmla="*/ 2147483646 w 393"/>
                <a:gd name="T13" fmla="*/ 2147483646 h 223"/>
                <a:gd name="T14" fmla="*/ 2147483646 w 393"/>
                <a:gd name="T15" fmla="*/ 2147483646 h 223"/>
                <a:gd name="T16" fmla="*/ 2147483646 w 393"/>
                <a:gd name="T17" fmla="*/ 2147483646 h 223"/>
                <a:gd name="T18" fmla="*/ 2147483646 w 393"/>
                <a:gd name="T19" fmla="*/ 2147483646 h 223"/>
                <a:gd name="T20" fmla="*/ 2147483646 w 393"/>
                <a:gd name="T21" fmla="*/ 2147483646 h 223"/>
                <a:gd name="T22" fmla="*/ 2147483646 w 393"/>
                <a:gd name="T23" fmla="*/ 2147483646 h 223"/>
                <a:gd name="T24" fmla="*/ 2147483646 w 393"/>
                <a:gd name="T25" fmla="*/ 2147483646 h 223"/>
                <a:gd name="T26" fmla="*/ 2147483646 w 393"/>
                <a:gd name="T27" fmla="*/ 2147483646 h 223"/>
                <a:gd name="T28" fmla="*/ 2147483646 w 393"/>
                <a:gd name="T29" fmla="*/ 2147483646 h 223"/>
                <a:gd name="T30" fmla="*/ 2147483646 w 393"/>
                <a:gd name="T31" fmla="*/ 2147483646 h 223"/>
                <a:gd name="T32" fmla="*/ 2147483646 w 393"/>
                <a:gd name="T33" fmla="*/ 2147483646 h 223"/>
                <a:gd name="T34" fmla="*/ 2147483646 w 393"/>
                <a:gd name="T35" fmla="*/ 2147483646 h 223"/>
                <a:gd name="T36" fmla="*/ 2147483646 w 393"/>
                <a:gd name="T37" fmla="*/ 2147483646 h 223"/>
                <a:gd name="T38" fmla="*/ 2147483646 w 393"/>
                <a:gd name="T39" fmla="*/ 2147483646 h 223"/>
                <a:gd name="T40" fmla="*/ 2147483646 w 393"/>
                <a:gd name="T41" fmla="*/ 2147483646 h 223"/>
                <a:gd name="T42" fmla="*/ 2147483646 w 393"/>
                <a:gd name="T43" fmla="*/ 2147483646 h 223"/>
                <a:gd name="T44" fmla="*/ 2147483646 w 393"/>
                <a:gd name="T45" fmla="*/ 2147483646 h 223"/>
                <a:gd name="T46" fmla="*/ 2147483646 w 393"/>
                <a:gd name="T47" fmla="*/ 2147483646 h 223"/>
                <a:gd name="T48" fmla="*/ 2147483646 w 393"/>
                <a:gd name="T49" fmla="*/ 2147483646 h 223"/>
                <a:gd name="T50" fmla="*/ 2147483646 w 393"/>
                <a:gd name="T51" fmla="*/ 2147483646 h 223"/>
                <a:gd name="T52" fmla="*/ 2147483646 w 393"/>
                <a:gd name="T53" fmla="*/ 2147483646 h 223"/>
                <a:gd name="T54" fmla="*/ 2147483646 w 393"/>
                <a:gd name="T55" fmla="*/ 2147483646 h 223"/>
                <a:gd name="T56" fmla="*/ 2147483646 w 393"/>
                <a:gd name="T57" fmla="*/ 2147483646 h 223"/>
                <a:gd name="T58" fmla="*/ 2147483646 w 393"/>
                <a:gd name="T59" fmla="*/ 2147483646 h 223"/>
                <a:gd name="T60" fmla="*/ 2147483646 w 393"/>
                <a:gd name="T61" fmla="*/ 2147483646 h 223"/>
                <a:gd name="T62" fmla="*/ 2147483646 w 393"/>
                <a:gd name="T63" fmla="*/ 2147483646 h 223"/>
                <a:gd name="T64" fmla="*/ 2147483646 w 393"/>
                <a:gd name="T65" fmla="*/ 2147483646 h 223"/>
                <a:gd name="T66" fmla="*/ 2147483646 w 393"/>
                <a:gd name="T67" fmla="*/ 2147483646 h 223"/>
                <a:gd name="T68" fmla="*/ 2147483646 w 393"/>
                <a:gd name="T69" fmla="*/ 2147483646 h 223"/>
                <a:gd name="T70" fmla="*/ 2147483646 w 393"/>
                <a:gd name="T71" fmla="*/ 2147483646 h 223"/>
                <a:gd name="T72" fmla="*/ 2147483646 w 393"/>
                <a:gd name="T73" fmla="*/ 2147483646 h 223"/>
                <a:gd name="T74" fmla="*/ 2147483646 w 393"/>
                <a:gd name="T75" fmla="*/ 2147483646 h 223"/>
                <a:gd name="T76" fmla="*/ 2147483646 w 393"/>
                <a:gd name="T77" fmla="*/ 2147483646 h 223"/>
                <a:gd name="T78" fmla="*/ 2147483646 w 393"/>
                <a:gd name="T79" fmla="*/ 2147483646 h 223"/>
                <a:gd name="T80" fmla="*/ 2147483646 w 393"/>
                <a:gd name="T81" fmla="*/ 2147483646 h 223"/>
                <a:gd name="T82" fmla="*/ 2147483646 w 393"/>
                <a:gd name="T83" fmla="*/ 2147483646 h 223"/>
                <a:gd name="T84" fmla="*/ 2147483646 w 393"/>
                <a:gd name="T85" fmla="*/ 2147483646 h 223"/>
                <a:gd name="T86" fmla="*/ 2147483646 w 393"/>
                <a:gd name="T87" fmla="*/ 2147483646 h 223"/>
                <a:gd name="T88" fmla="*/ 2147483646 w 393"/>
                <a:gd name="T89" fmla="*/ 2147483646 h 223"/>
                <a:gd name="T90" fmla="*/ 2147483646 w 393"/>
                <a:gd name="T91" fmla="*/ 2147483646 h 223"/>
                <a:gd name="T92" fmla="*/ 2147483646 w 393"/>
                <a:gd name="T93" fmla="*/ 2147483646 h 223"/>
                <a:gd name="T94" fmla="*/ 2147483646 w 393"/>
                <a:gd name="T95" fmla="*/ 2147483646 h 223"/>
                <a:gd name="T96" fmla="*/ 2147483646 w 393"/>
                <a:gd name="T97" fmla="*/ 2147483646 h 223"/>
                <a:gd name="T98" fmla="*/ 2147483646 w 393"/>
                <a:gd name="T99" fmla="*/ 2147483646 h 223"/>
                <a:gd name="T100" fmla="*/ 2147483646 w 393"/>
                <a:gd name="T101" fmla="*/ 2147483646 h 223"/>
                <a:gd name="T102" fmla="*/ 2147483646 w 393"/>
                <a:gd name="T103" fmla="*/ 2147483646 h 223"/>
                <a:gd name="T104" fmla="*/ 2147483646 w 393"/>
                <a:gd name="T105" fmla="*/ 2147483646 h 223"/>
                <a:gd name="T106" fmla="*/ 2147483646 w 393"/>
                <a:gd name="T107" fmla="*/ 2147483646 h 223"/>
                <a:gd name="T108" fmla="*/ 2147483646 w 393"/>
                <a:gd name="T109" fmla="*/ 2147483646 h 223"/>
                <a:gd name="T110" fmla="*/ 2147483646 w 393"/>
                <a:gd name="T111" fmla="*/ 2147483646 h 223"/>
                <a:gd name="T112" fmla="*/ 2147483646 w 393"/>
                <a:gd name="T113" fmla="*/ 2147483646 h 223"/>
                <a:gd name="T114" fmla="*/ 2147483646 w 393"/>
                <a:gd name="T115" fmla="*/ 2147483646 h 223"/>
                <a:gd name="T116" fmla="*/ 2147483646 w 393"/>
                <a:gd name="T117" fmla="*/ 2147483646 h 223"/>
                <a:gd name="T118" fmla="*/ 2147483646 w 393"/>
                <a:gd name="T119" fmla="*/ 2147483646 h 223"/>
                <a:gd name="T120" fmla="*/ 2147483646 w 393"/>
                <a:gd name="T121" fmla="*/ 2147483646 h 2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93" h="223">
                  <a:moveTo>
                    <a:pt x="53" y="167"/>
                  </a:moveTo>
                  <a:cubicBezTo>
                    <a:pt x="46" y="180"/>
                    <a:pt x="31" y="194"/>
                    <a:pt x="15" y="184"/>
                  </a:cubicBezTo>
                  <a:cubicBezTo>
                    <a:pt x="9" y="180"/>
                    <a:pt x="6" y="173"/>
                    <a:pt x="9" y="166"/>
                  </a:cubicBezTo>
                  <a:cubicBezTo>
                    <a:pt x="15" y="155"/>
                    <a:pt x="27" y="163"/>
                    <a:pt x="23" y="168"/>
                  </a:cubicBezTo>
                  <a:cubicBezTo>
                    <a:pt x="21" y="169"/>
                    <a:pt x="18" y="166"/>
                    <a:pt x="18" y="165"/>
                  </a:cubicBezTo>
                  <a:cubicBezTo>
                    <a:pt x="17" y="172"/>
                    <a:pt x="25" y="174"/>
                    <a:pt x="27" y="168"/>
                  </a:cubicBezTo>
                  <a:cubicBezTo>
                    <a:pt x="30" y="160"/>
                    <a:pt x="20" y="154"/>
                    <a:pt x="13" y="158"/>
                  </a:cubicBezTo>
                  <a:cubicBezTo>
                    <a:pt x="0" y="164"/>
                    <a:pt x="3" y="181"/>
                    <a:pt x="13" y="188"/>
                  </a:cubicBezTo>
                  <a:cubicBezTo>
                    <a:pt x="27" y="196"/>
                    <a:pt x="41" y="191"/>
                    <a:pt x="50" y="180"/>
                  </a:cubicBezTo>
                  <a:cubicBezTo>
                    <a:pt x="50" y="183"/>
                    <a:pt x="50" y="187"/>
                    <a:pt x="51" y="191"/>
                  </a:cubicBezTo>
                  <a:cubicBezTo>
                    <a:pt x="55" y="204"/>
                    <a:pt x="65" y="213"/>
                    <a:pt x="75" y="216"/>
                  </a:cubicBezTo>
                  <a:cubicBezTo>
                    <a:pt x="89" y="220"/>
                    <a:pt x="105" y="214"/>
                    <a:pt x="109" y="200"/>
                  </a:cubicBezTo>
                  <a:cubicBezTo>
                    <a:pt x="113" y="188"/>
                    <a:pt x="108" y="172"/>
                    <a:pt x="90" y="173"/>
                  </a:cubicBezTo>
                  <a:cubicBezTo>
                    <a:pt x="95" y="166"/>
                    <a:pt x="103" y="160"/>
                    <a:pt x="111" y="157"/>
                  </a:cubicBezTo>
                  <a:cubicBezTo>
                    <a:pt x="129" y="152"/>
                    <a:pt x="150" y="159"/>
                    <a:pt x="161" y="173"/>
                  </a:cubicBezTo>
                  <a:cubicBezTo>
                    <a:pt x="171" y="186"/>
                    <a:pt x="173" y="207"/>
                    <a:pt x="156" y="215"/>
                  </a:cubicBezTo>
                  <a:cubicBezTo>
                    <a:pt x="149" y="217"/>
                    <a:pt x="142" y="215"/>
                    <a:pt x="139" y="210"/>
                  </a:cubicBezTo>
                  <a:cubicBezTo>
                    <a:pt x="133" y="199"/>
                    <a:pt x="146" y="194"/>
                    <a:pt x="147" y="200"/>
                  </a:cubicBezTo>
                  <a:cubicBezTo>
                    <a:pt x="147" y="202"/>
                    <a:pt x="143" y="203"/>
                    <a:pt x="142" y="202"/>
                  </a:cubicBezTo>
                  <a:cubicBezTo>
                    <a:pt x="147" y="207"/>
                    <a:pt x="152" y="201"/>
                    <a:pt x="148" y="197"/>
                  </a:cubicBezTo>
                  <a:cubicBezTo>
                    <a:pt x="143" y="191"/>
                    <a:pt x="135" y="197"/>
                    <a:pt x="134" y="203"/>
                  </a:cubicBezTo>
                  <a:cubicBezTo>
                    <a:pt x="131" y="216"/>
                    <a:pt x="147" y="223"/>
                    <a:pt x="157" y="218"/>
                  </a:cubicBezTo>
                  <a:cubicBezTo>
                    <a:pt x="157" y="218"/>
                    <a:pt x="159" y="217"/>
                    <a:pt x="159" y="217"/>
                  </a:cubicBezTo>
                  <a:cubicBezTo>
                    <a:pt x="159" y="217"/>
                    <a:pt x="159" y="217"/>
                    <a:pt x="159" y="217"/>
                  </a:cubicBezTo>
                  <a:cubicBezTo>
                    <a:pt x="176" y="206"/>
                    <a:pt x="175" y="185"/>
                    <a:pt x="165" y="172"/>
                  </a:cubicBezTo>
                  <a:cubicBezTo>
                    <a:pt x="154" y="157"/>
                    <a:pt x="133" y="148"/>
                    <a:pt x="114" y="152"/>
                  </a:cubicBezTo>
                  <a:cubicBezTo>
                    <a:pt x="116" y="152"/>
                    <a:pt x="118" y="151"/>
                    <a:pt x="119" y="150"/>
                  </a:cubicBezTo>
                  <a:cubicBezTo>
                    <a:pt x="175" y="132"/>
                    <a:pt x="199" y="163"/>
                    <a:pt x="207" y="185"/>
                  </a:cubicBezTo>
                  <a:cubicBezTo>
                    <a:pt x="211" y="205"/>
                    <a:pt x="228" y="216"/>
                    <a:pt x="247" y="217"/>
                  </a:cubicBezTo>
                  <a:cubicBezTo>
                    <a:pt x="285" y="219"/>
                    <a:pt x="323" y="204"/>
                    <a:pt x="351" y="178"/>
                  </a:cubicBezTo>
                  <a:cubicBezTo>
                    <a:pt x="345" y="194"/>
                    <a:pt x="349" y="214"/>
                    <a:pt x="370" y="217"/>
                  </a:cubicBezTo>
                  <a:cubicBezTo>
                    <a:pt x="380" y="219"/>
                    <a:pt x="393" y="208"/>
                    <a:pt x="387" y="197"/>
                  </a:cubicBezTo>
                  <a:cubicBezTo>
                    <a:pt x="385" y="192"/>
                    <a:pt x="376" y="189"/>
                    <a:pt x="372" y="195"/>
                  </a:cubicBezTo>
                  <a:cubicBezTo>
                    <a:pt x="370" y="200"/>
                    <a:pt x="376" y="204"/>
                    <a:pt x="379" y="198"/>
                  </a:cubicBezTo>
                  <a:cubicBezTo>
                    <a:pt x="379" y="199"/>
                    <a:pt x="375" y="200"/>
                    <a:pt x="374" y="198"/>
                  </a:cubicBezTo>
                  <a:cubicBezTo>
                    <a:pt x="374" y="192"/>
                    <a:pt x="387" y="193"/>
                    <a:pt x="385" y="204"/>
                  </a:cubicBezTo>
                  <a:cubicBezTo>
                    <a:pt x="383" y="211"/>
                    <a:pt x="377" y="214"/>
                    <a:pt x="370" y="214"/>
                  </a:cubicBezTo>
                  <a:cubicBezTo>
                    <a:pt x="348" y="210"/>
                    <a:pt x="349" y="184"/>
                    <a:pt x="359" y="169"/>
                  </a:cubicBezTo>
                  <a:cubicBezTo>
                    <a:pt x="360" y="168"/>
                    <a:pt x="361" y="167"/>
                    <a:pt x="362" y="166"/>
                  </a:cubicBezTo>
                  <a:cubicBezTo>
                    <a:pt x="382" y="142"/>
                    <a:pt x="392" y="109"/>
                    <a:pt x="385" y="81"/>
                  </a:cubicBezTo>
                  <a:cubicBezTo>
                    <a:pt x="383" y="71"/>
                    <a:pt x="378" y="62"/>
                    <a:pt x="371" y="55"/>
                  </a:cubicBezTo>
                  <a:cubicBezTo>
                    <a:pt x="371" y="55"/>
                    <a:pt x="371" y="55"/>
                    <a:pt x="371" y="55"/>
                  </a:cubicBezTo>
                  <a:cubicBezTo>
                    <a:pt x="367" y="51"/>
                    <a:pt x="364" y="48"/>
                    <a:pt x="361" y="43"/>
                  </a:cubicBezTo>
                  <a:cubicBezTo>
                    <a:pt x="354" y="33"/>
                    <a:pt x="355" y="21"/>
                    <a:pt x="363" y="11"/>
                  </a:cubicBezTo>
                  <a:cubicBezTo>
                    <a:pt x="369" y="7"/>
                    <a:pt x="376" y="6"/>
                    <a:pt x="382" y="10"/>
                  </a:cubicBezTo>
                  <a:cubicBezTo>
                    <a:pt x="391" y="19"/>
                    <a:pt x="380" y="29"/>
                    <a:pt x="377" y="23"/>
                  </a:cubicBezTo>
                  <a:cubicBezTo>
                    <a:pt x="376" y="21"/>
                    <a:pt x="380" y="19"/>
                    <a:pt x="381" y="20"/>
                  </a:cubicBezTo>
                  <a:cubicBezTo>
                    <a:pt x="375" y="16"/>
                    <a:pt x="371" y="24"/>
                    <a:pt x="377" y="27"/>
                  </a:cubicBezTo>
                  <a:cubicBezTo>
                    <a:pt x="384" y="30"/>
                    <a:pt x="390" y="22"/>
                    <a:pt x="389" y="16"/>
                  </a:cubicBezTo>
                  <a:cubicBezTo>
                    <a:pt x="387" y="1"/>
                    <a:pt x="369" y="0"/>
                    <a:pt x="360" y="8"/>
                  </a:cubicBezTo>
                  <a:cubicBezTo>
                    <a:pt x="348" y="21"/>
                    <a:pt x="350" y="36"/>
                    <a:pt x="359" y="48"/>
                  </a:cubicBezTo>
                  <a:cubicBezTo>
                    <a:pt x="356" y="47"/>
                    <a:pt x="352" y="46"/>
                    <a:pt x="348" y="46"/>
                  </a:cubicBezTo>
                  <a:cubicBezTo>
                    <a:pt x="330" y="45"/>
                    <a:pt x="317" y="56"/>
                    <a:pt x="316" y="71"/>
                  </a:cubicBezTo>
                  <a:cubicBezTo>
                    <a:pt x="316" y="82"/>
                    <a:pt x="321" y="89"/>
                    <a:pt x="330" y="94"/>
                  </a:cubicBezTo>
                  <a:cubicBezTo>
                    <a:pt x="340" y="99"/>
                    <a:pt x="348" y="94"/>
                    <a:pt x="352" y="88"/>
                  </a:cubicBezTo>
                  <a:cubicBezTo>
                    <a:pt x="353" y="90"/>
                    <a:pt x="353" y="92"/>
                    <a:pt x="354" y="95"/>
                  </a:cubicBezTo>
                  <a:cubicBezTo>
                    <a:pt x="354" y="95"/>
                    <a:pt x="354" y="95"/>
                    <a:pt x="354" y="95"/>
                  </a:cubicBezTo>
                  <a:cubicBezTo>
                    <a:pt x="354" y="97"/>
                    <a:pt x="354" y="97"/>
                    <a:pt x="354" y="97"/>
                  </a:cubicBezTo>
                  <a:cubicBezTo>
                    <a:pt x="354" y="97"/>
                    <a:pt x="354" y="97"/>
                    <a:pt x="354" y="97"/>
                  </a:cubicBezTo>
                  <a:cubicBezTo>
                    <a:pt x="356" y="117"/>
                    <a:pt x="342" y="132"/>
                    <a:pt x="326" y="139"/>
                  </a:cubicBezTo>
                  <a:cubicBezTo>
                    <a:pt x="315" y="143"/>
                    <a:pt x="304" y="143"/>
                    <a:pt x="293" y="137"/>
                  </a:cubicBezTo>
                  <a:cubicBezTo>
                    <a:pt x="284" y="132"/>
                    <a:pt x="280" y="124"/>
                    <a:pt x="282" y="113"/>
                  </a:cubicBezTo>
                  <a:cubicBezTo>
                    <a:pt x="284" y="107"/>
                    <a:pt x="289" y="102"/>
                    <a:pt x="296" y="103"/>
                  </a:cubicBezTo>
                  <a:cubicBezTo>
                    <a:pt x="307" y="105"/>
                    <a:pt x="304" y="118"/>
                    <a:pt x="298" y="116"/>
                  </a:cubicBezTo>
                  <a:cubicBezTo>
                    <a:pt x="297" y="115"/>
                    <a:pt x="299" y="110"/>
                    <a:pt x="300" y="111"/>
                  </a:cubicBezTo>
                  <a:cubicBezTo>
                    <a:pt x="293" y="111"/>
                    <a:pt x="295" y="119"/>
                    <a:pt x="300" y="119"/>
                  </a:cubicBezTo>
                  <a:cubicBezTo>
                    <a:pt x="308" y="117"/>
                    <a:pt x="308" y="108"/>
                    <a:pt x="304" y="104"/>
                  </a:cubicBezTo>
                  <a:cubicBezTo>
                    <a:pt x="295" y="94"/>
                    <a:pt x="281" y="102"/>
                    <a:pt x="278" y="113"/>
                  </a:cubicBezTo>
                  <a:cubicBezTo>
                    <a:pt x="276" y="124"/>
                    <a:pt x="280" y="134"/>
                    <a:pt x="291" y="140"/>
                  </a:cubicBezTo>
                  <a:cubicBezTo>
                    <a:pt x="302" y="147"/>
                    <a:pt x="315" y="147"/>
                    <a:pt x="327" y="142"/>
                  </a:cubicBezTo>
                  <a:cubicBezTo>
                    <a:pt x="338" y="138"/>
                    <a:pt x="349" y="130"/>
                    <a:pt x="354" y="118"/>
                  </a:cubicBezTo>
                  <a:cubicBezTo>
                    <a:pt x="349" y="142"/>
                    <a:pt x="331" y="159"/>
                    <a:pt x="307" y="163"/>
                  </a:cubicBezTo>
                  <a:cubicBezTo>
                    <a:pt x="301" y="164"/>
                    <a:pt x="295" y="164"/>
                    <a:pt x="289" y="163"/>
                  </a:cubicBezTo>
                  <a:cubicBezTo>
                    <a:pt x="233" y="156"/>
                    <a:pt x="206" y="111"/>
                    <a:pt x="136" y="116"/>
                  </a:cubicBezTo>
                  <a:cubicBezTo>
                    <a:pt x="107" y="118"/>
                    <a:pt x="80" y="130"/>
                    <a:pt x="63" y="150"/>
                  </a:cubicBezTo>
                  <a:cubicBezTo>
                    <a:pt x="59" y="155"/>
                    <a:pt x="55" y="161"/>
                    <a:pt x="53" y="167"/>
                  </a:cubicBezTo>
                  <a:close/>
                  <a:moveTo>
                    <a:pt x="366" y="56"/>
                  </a:moveTo>
                  <a:cubicBezTo>
                    <a:pt x="367" y="56"/>
                    <a:pt x="367" y="57"/>
                    <a:pt x="368" y="58"/>
                  </a:cubicBezTo>
                  <a:cubicBezTo>
                    <a:pt x="368" y="58"/>
                    <a:pt x="368" y="58"/>
                    <a:pt x="368" y="58"/>
                  </a:cubicBezTo>
                  <a:cubicBezTo>
                    <a:pt x="375" y="64"/>
                    <a:pt x="379" y="73"/>
                    <a:pt x="382" y="82"/>
                  </a:cubicBezTo>
                  <a:cubicBezTo>
                    <a:pt x="387" y="109"/>
                    <a:pt x="378" y="140"/>
                    <a:pt x="359" y="164"/>
                  </a:cubicBezTo>
                  <a:cubicBezTo>
                    <a:pt x="333" y="195"/>
                    <a:pt x="289" y="215"/>
                    <a:pt x="248" y="213"/>
                  </a:cubicBezTo>
                  <a:cubicBezTo>
                    <a:pt x="230" y="212"/>
                    <a:pt x="214" y="203"/>
                    <a:pt x="210" y="185"/>
                  </a:cubicBezTo>
                  <a:cubicBezTo>
                    <a:pt x="207" y="170"/>
                    <a:pt x="215" y="157"/>
                    <a:pt x="226" y="154"/>
                  </a:cubicBezTo>
                  <a:cubicBezTo>
                    <a:pt x="227" y="154"/>
                    <a:pt x="227" y="154"/>
                    <a:pt x="227" y="154"/>
                  </a:cubicBezTo>
                  <a:cubicBezTo>
                    <a:pt x="235" y="152"/>
                    <a:pt x="243" y="155"/>
                    <a:pt x="249" y="162"/>
                  </a:cubicBezTo>
                  <a:cubicBezTo>
                    <a:pt x="252" y="168"/>
                    <a:pt x="252" y="175"/>
                    <a:pt x="247" y="179"/>
                  </a:cubicBezTo>
                  <a:cubicBezTo>
                    <a:pt x="239" y="186"/>
                    <a:pt x="232" y="176"/>
                    <a:pt x="237" y="173"/>
                  </a:cubicBezTo>
                  <a:cubicBezTo>
                    <a:pt x="239" y="173"/>
                    <a:pt x="240" y="177"/>
                    <a:pt x="239" y="177"/>
                  </a:cubicBezTo>
                  <a:cubicBezTo>
                    <a:pt x="243" y="172"/>
                    <a:pt x="236" y="168"/>
                    <a:pt x="233" y="172"/>
                  </a:cubicBezTo>
                  <a:cubicBezTo>
                    <a:pt x="229" y="182"/>
                    <a:pt x="239" y="186"/>
                    <a:pt x="245" y="186"/>
                  </a:cubicBezTo>
                  <a:cubicBezTo>
                    <a:pt x="272" y="186"/>
                    <a:pt x="300" y="177"/>
                    <a:pt x="323" y="164"/>
                  </a:cubicBezTo>
                  <a:cubicBezTo>
                    <a:pt x="342" y="153"/>
                    <a:pt x="357" y="135"/>
                    <a:pt x="359" y="110"/>
                  </a:cubicBezTo>
                  <a:cubicBezTo>
                    <a:pt x="359" y="103"/>
                    <a:pt x="359" y="92"/>
                    <a:pt x="354" y="79"/>
                  </a:cubicBezTo>
                  <a:cubicBezTo>
                    <a:pt x="352" y="74"/>
                    <a:pt x="344" y="69"/>
                    <a:pt x="339" y="74"/>
                  </a:cubicBezTo>
                  <a:cubicBezTo>
                    <a:pt x="335" y="78"/>
                    <a:pt x="341" y="84"/>
                    <a:pt x="345" y="79"/>
                  </a:cubicBezTo>
                  <a:cubicBezTo>
                    <a:pt x="345" y="80"/>
                    <a:pt x="340" y="79"/>
                    <a:pt x="341" y="77"/>
                  </a:cubicBezTo>
                  <a:cubicBezTo>
                    <a:pt x="342" y="72"/>
                    <a:pt x="354" y="77"/>
                    <a:pt x="348" y="87"/>
                  </a:cubicBezTo>
                  <a:cubicBezTo>
                    <a:pt x="345" y="92"/>
                    <a:pt x="338" y="93"/>
                    <a:pt x="332" y="91"/>
                  </a:cubicBezTo>
                  <a:cubicBezTo>
                    <a:pt x="324" y="87"/>
                    <a:pt x="319" y="79"/>
                    <a:pt x="320" y="70"/>
                  </a:cubicBezTo>
                  <a:cubicBezTo>
                    <a:pt x="322" y="58"/>
                    <a:pt x="333" y="49"/>
                    <a:pt x="348" y="49"/>
                  </a:cubicBezTo>
                  <a:cubicBezTo>
                    <a:pt x="355" y="50"/>
                    <a:pt x="361" y="52"/>
                    <a:pt x="366" y="56"/>
                  </a:cubicBezTo>
                  <a:close/>
                  <a:moveTo>
                    <a:pt x="289" y="167"/>
                  </a:moveTo>
                  <a:cubicBezTo>
                    <a:pt x="295" y="167"/>
                    <a:pt x="301" y="167"/>
                    <a:pt x="308" y="166"/>
                  </a:cubicBezTo>
                  <a:cubicBezTo>
                    <a:pt x="312" y="165"/>
                    <a:pt x="313" y="165"/>
                    <a:pt x="315" y="164"/>
                  </a:cubicBezTo>
                  <a:cubicBezTo>
                    <a:pt x="296" y="175"/>
                    <a:pt x="272" y="181"/>
                    <a:pt x="250" y="182"/>
                  </a:cubicBezTo>
                  <a:cubicBezTo>
                    <a:pt x="256" y="176"/>
                    <a:pt x="256" y="165"/>
                    <a:pt x="250" y="158"/>
                  </a:cubicBezTo>
                  <a:cubicBezTo>
                    <a:pt x="250" y="158"/>
                    <a:pt x="250" y="158"/>
                    <a:pt x="250" y="158"/>
                  </a:cubicBezTo>
                  <a:cubicBezTo>
                    <a:pt x="250" y="158"/>
                    <a:pt x="250" y="158"/>
                    <a:pt x="250" y="158"/>
                  </a:cubicBezTo>
                  <a:cubicBezTo>
                    <a:pt x="236" y="141"/>
                    <a:pt x="209" y="152"/>
                    <a:pt x="206" y="174"/>
                  </a:cubicBezTo>
                  <a:cubicBezTo>
                    <a:pt x="196" y="153"/>
                    <a:pt x="169" y="129"/>
                    <a:pt x="120" y="146"/>
                  </a:cubicBezTo>
                  <a:cubicBezTo>
                    <a:pt x="88" y="157"/>
                    <a:pt x="68" y="189"/>
                    <a:pt x="86" y="194"/>
                  </a:cubicBezTo>
                  <a:cubicBezTo>
                    <a:pt x="93" y="194"/>
                    <a:pt x="95" y="185"/>
                    <a:pt x="88" y="184"/>
                  </a:cubicBezTo>
                  <a:cubicBezTo>
                    <a:pt x="89" y="184"/>
                    <a:pt x="90" y="188"/>
                    <a:pt x="89" y="189"/>
                  </a:cubicBezTo>
                  <a:cubicBezTo>
                    <a:pt x="83" y="191"/>
                    <a:pt x="80" y="178"/>
                    <a:pt x="91" y="177"/>
                  </a:cubicBezTo>
                  <a:cubicBezTo>
                    <a:pt x="111" y="176"/>
                    <a:pt x="109" y="202"/>
                    <a:pt x="96" y="210"/>
                  </a:cubicBezTo>
                  <a:cubicBezTo>
                    <a:pt x="96" y="210"/>
                    <a:pt x="96" y="210"/>
                    <a:pt x="96" y="210"/>
                  </a:cubicBezTo>
                  <a:cubicBezTo>
                    <a:pt x="96" y="211"/>
                    <a:pt x="96" y="211"/>
                    <a:pt x="96" y="211"/>
                  </a:cubicBezTo>
                  <a:cubicBezTo>
                    <a:pt x="96" y="211"/>
                    <a:pt x="96" y="211"/>
                    <a:pt x="96" y="211"/>
                  </a:cubicBezTo>
                  <a:cubicBezTo>
                    <a:pt x="85" y="217"/>
                    <a:pt x="70" y="214"/>
                    <a:pt x="61" y="201"/>
                  </a:cubicBezTo>
                  <a:cubicBezTo>
                    <a:pt x="50" y="185"/>
                    <a:pt x="55" y="166"/>
                    <a:pt x="67" y="152"/>
                  </a:cubicBezTo>
                  <a:cubicBezTo>
                    <a:pt x="83" y="134"/>
                    <a:pt x="105" y="123"/>
                    <a:pt x="136" y="120"/>
                  </a:cubicBezTo>
                  <a:cubicBezTo>
                    <a:pt x="201" y="114"/>
                    <a:pt x="233" y="160"/>
                    <a:pt x="289" y="167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6094413" y="2566613"/>
              <a:ext cx="1476375" cy="841375"/>
            </a:xfrm>
            <a:custGeom>
              <a:avLst/>
              <a:gdLst>
                <a:gd name="T0" fmla="*/ 2147483646 w 393"/>
                <a:gd name="T1" fmla="*/ 2147483646 h 223"/>
                <a:gd name="T2" fmla="*/ 2147483646 w 393"/>
                <a:gd name="T3" fmla="*/ 2147483646 h 223"/>
                <a:gd name="T4" fmla="*/ 2147483646 w 393"/>
                <a:gd name="T5" fmla="*/ 2147483646 h 223"/>
                <a:gd name="T6" fmla="*/ 2147483646 w 393"/>
                <a:gd name="T7" fmla="*/ 2147483646 h 223"/>
                <a:gd name="T8" fmla="*/ 2147483646 w 393"/>
                <a:gd name="T9" fmla="*/ 2147483646 h 223"/>
                <a:gd name="T10" fmla="*/ 2147483646 w 393"/>
                <a:gd name="T11" fmla="*/ 2147483646 h 223"/>
                <a:gd name="T12" fmla="*/ 2147483646 w 393"/>
                <a:gd name="T13" fmla="*/ 2147483646 h 223"/>
                <a:gd name="T14" fmla="*/ 2147483646 w 393"/>
                <a:gd name="T15" fmla="*/ 2147483646 h 223"/>
                <a:gd name="T16" fmla="*/ 2147483646 w 393"/>
                <a:gd name="T17" fmla="*/ 2147483646 h 223"/>
                <a:gd name="T18" fmla="*/ 2147483646 w 393"/>
                <a:gd name="T19" fmla="*/ 2147483646 h 223"/>
                <a:gd name="T20" fmla="*/ 2147483646 w 393"/>
                <a:gd name="T21" fmla="*/ 2147483646 h 223"/>
                <a:gd name="T22" fmla="*/ 2147483646 w 393"/>
                <a:gd name="T23" fmla="*/ 2147483646 h 223"/>
                <a:gd name="T24" fmla="*/ 2147483646 w 393"/>
                <a:gd name="T25" fmla="*/ 2147483646 h 223"/>
                <a:gd name="T26" fmla="*/ 2147483646 w 393"/>
                <a:gd name="T27" fmla="*/ 2147483646 h 223"/>
                <a:gd name="T28" fmla="*/ 2147483646 w 393"/>
                <a:gd name="T29" fmla="*/ 2147483646 h 223"/>
                <a:gd name="T30" fmla="*/ 2147483646 w 393"/>
                <a:gd name="T31" fmla="*/ 2147483646 h 223"/>
                <a:gd name="T32" fmla="*/ 2147483646 w 393"/>
                <a:gd name="T33" fmla="*/ 2147483646 h 223"/>
                <a:gd name="T34" fmla="*/ 2147483646 w 393"/>
                <a:gd name="T35" fmla="*/ 2147483646 h 223"/>
                <a:gd name="T36" fmla="*/ 2147483646 w 393"/>
                <a:gd name="T37" fmla="*/ 2147483646 h 223"/>
                <a:gd name="T38" fmla="*/ 2147483646 w 393"/>
                <a:gd name="T39" fmla="*/ 2147483646 h 223"/>
                <a:gd name="T40" fmla="*/ 2147483646 w 393"/>
                <a:gd name="T41" fmla="*/ 2147483646 h 223"/>
                <a:gd name="T42" fmla="*/ 2147483646 w 393"/>
                <a:gd name="T43" fmla="*/ 2147483646 h 223"/>
                <a:gd name="T44" fmla="*/ 2147483646 w 393"/>
                <a:gd name="T45" fmla="*/ 2147483646 h 223"/>
                <a:gd name="T46" fmla="*/ 2147483646 w 393"/>
                <a:gd name="T47" fmla="*/ 2147483646 h 223"/>
                <a:gd name="T48" fmla="*/ 2147483646 w 393"/>
                <a:gd name="T49" fmla="*/ 2147483646 h 223"/>
                <a:gd name="T50" fmla="*/ 2147483646 w 393"/>
                <a:gd name="T51" fmla="*/ 2147483646 h 223"/>
                <a:gd name="T52" fmla="*/ 2147483646 w 393"/>
                <a:gd name="T53" fmla="*/ 2147483646 h 223"/>
                <a:gd name="T54" fmla="*/ 2147483646 w 393"/>
                <a:gd name="T55" fmla="*/ 2147483646 h 223"/>
                <a:gd name="T56" fmla="*/ 2147483646 w 393"/>
                <a:gd name="T57" fmla="*/ 2147483646 h 223"/>
                <a:gd name="T58" fmla="*/ 2147483646 w 393"/>
                <a:gd name="T59" fmla="*/ 2147483646 h 223"/>
                <a:gd name="T60" fmla="*/ 2147483646 w 393"/>
                <a:gd name="T61" fmla="*/ 2147483646 h 223"/>
                <a:gd name="T62" fmla="*/ 2147483646 w 393"/>
                <a:gd name="T63" fmla="*/ 2147483646 h 223"/>
                <a:gd name="T64" fmla="*/ 2147483646 w 393"/>
                <a:gd name="T65" fmla="*/ 2147483646 h 223"/>
                <a:gd name="T66" fmla="*/ 2147483646 w 393"/>
                <a:gd name="T67" fmla="*/ 2147483646 h 223"/>
                <a:gd name="T68" fmla="*/ 2147483646 w 393"/>
                <a:gd name="T69" fmla="*/ 2147483646 h 223"/>
                <a:gd name="T70" fmla="*/ 2147483646 w 393"/>
                <a:gd name="T71" fmla="*/ 2147483646 h 223"/>
                <a:gd name="T72" fmla="*/ 2147483646 w 393"/>
                <a:gd name="T73" fmla="*/ 2147483646 h 223"/>
                <a:gd name="T74" fmla="*/ 2147483646 w 393"/>
                <a:gd name="T75" fmla="*/ 2147483646 h 223"/>
                <a:gd name="T76" fmla="*/ 2147483646 w 393"/>
                <a:gd name="T77" fmla="*/ 2147483646 h 223"/>
                <a:gd name="T78" fmla="*/ 2147483646 w 393"/>
                <a:gd name="T79" fmla="*/ 2147483646 h 223"/>
                <a:gd name="T80" fmla="*/ 2147483646 w 393"/>
                <a:gd name="T81" fmla="*/ 2147483646 h 223"/>
                <a:gd name="T82" fmla="*/ 2147483646 w 393"/>
                <a:gd name="T83" fmla="*/ 2147483646 h 223"/>
                <a:gd name="T84" fmla="*/ 2147483646 w 393"/>
                <a:gd name="T85" fmla="*/ 2147483646 h 223"/>
                <a:gd name="T86" fmla="*/ 2147483646 w 393"/>
                <a:gd name="T87" fmla="*/ 2147483646 h 223"/>
                <a:gd name="T88" fmla="*/ 2147483646 w 393"/>
                <a:gd name="T89" fmla="*/ 2147483646 h 223"/>
                <a:gd name="T90" fmla="*/ 2147483646 w 393"/>
                <a:gd name="T91" fmla="*/ 2147483646 h 223"/>
                <a:gd name="T92" fmla="*/ 2147483646 w 393"/>
                <a:gd name="T93" fmla="*/ 2147483646 h 223"/>
                <a:gd name="T94" fmla="*/ 2147483646 w 393"/>
                <a:gd name="T95" fmla="*/ 2147483646 h 223"/>
                <a:gd name="T96" fmla="*/ 2147483646 w 393"/>
                <a:gd name="T97" fmla="*/ 2147483646 h 223"/>
                <a:gd name="T98" fmla="*/ 2147483646 w 393"/>
                <a:gd name="T99" fmla="*/ 2147483646 h 223"/>
                <a:gd name="T100" fmla="*/ 2147483646 w 393"/>
                <a:gd name="T101" fmla="*/ 2147483646 h 223"/>
                <a:gd name="T102" fmla="*/ 2147483646 w 393"/>
                <a:gd name="T103" fmla="*/ 2147483646 h 223"/>
                <a:gd name="T104" fmla="*/ 2147483646 w 393"/>
                <a:gd name="T105" fmla="*/ 2147483646 h 223"/>
                <a:gd name="T106" fmla="*/ 2147483646 w 393"/>
                <a:gd name="T107" fmla="*/ 2147483646 h 223"/>
                <a:gd name="T108" fmla="*/ 2147483646 w 393"/>
                <a:gd name="T109" fmla="*/ 2147483646 h 223"/>
                <a:gd name="T110" fmla="*/ 2147483646 w 393"/>
                <a:gd name="T111" fmla="*/ 2147483646 h 223"/>
                <a:gd name="T112" fmla="*/ 2147483646 w 393"/>
                <a:gd name="T113" fmla="*/ 2147483646 h 223"/>
                <a:gd name="T114" fmla="*/ 2147483646 w 393"/>
                <a:gd name="T115" fmla="*/ 2147483646 h 223"/>
                <a:gd name="T116" fmla="*/ 2147483646 w 393"/>
                <a:gd name="T117" fmla="*/ 2147483646 h 223"/>
                <a:gd name="T118" fmla="*/ 2147483646 w 393"/>
                <a:gd name="T119" fmla="*/ 2147483646 h 223"/>
                <a:gd name="T120" fmla="*/ 2147483646 w 393"/>
                <a:gd name="T121" fmla="*/ 2147483646 h 2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93" h="223">
                  <a:moveTo>
                    <a:pt x="340" y="167"/>
                  </a:moveTo>
                  <a:cubicBezTo>
                    <a:pt x="347" y="180"/>
                    <a:pt x="362" y="194"/>
                    <a:pt x="378" y="184"/>
                  </a:cubicBezTo>
                  <a:cubicBezTo>
                    <a:pt x="384" y="180"/>
                    <a:pt x="387" y="173"/>
                    <a:pt x="384" y="166"/>
                  </a:cubicBezTo>
                  <a:cubicBezTo>
                    <a:pt x="378" y="155"/>
                    <a:pt x="366" y="163"/>
                    <a:pt x="370" y="168"/>
                  </a:cubicBezTo>
                  <a:cubicBezTo>
                    <a:pt x="372" y="169"/>
                    <a:pt x="375" y="166"/>
                    <a:pt x="375" y="165"/>
                  </a:cubicBezTo>
                  <a:cubicBezTo>
                    <a:pt x="376" y="172"/>
                    <a:pt x="368" y="174"/>
                    <a:pt x="366" y="168"/>
                  </a:cubicBezTo>
                  <a:cubicBezTo>
                    <a:pt x="363" y="160"/>
                    <a:pt x="373" y="154"/>
                    <a:pt x="380" y="158"/>
                  </a:cubicBezTo>
                  <a:cubicBezTo>
                    <a:pt x="393" y="164"/>
                    <a:pt x="390" y="181"/>
                    <a:pt x="380" y="188"/>
                  </a:cubicBezTo>
                  <a:cubicBezTo>
                    <a:pt x="366" y="196"/>
                    <a:pt x="352" y="191"/>
                    <a:pt x="343" y="180"/>
                  </a:cubicBezTo>
                  <a:cubicBezTo>
                    <a:pt x="343" y="183"/>
                    <a:pt x="343" y="187"/>
                    <a:pt x="342" y="191"/>
                  </a:cubicBezTo>
                  <a:cubicBezTo>
                    <a:pt x="338" y="204"/>
                    <a:pt x="328" y="213"/>
                    <a:pt x="318" y="216"/>
                  </a:cubicBezTo>
                  <a:cubicBezTo>
                    <a:pt x="304" y="220"/>
                    <a:pt x="288" y="214"/>
                    <a:pt x="284" y="200"/>
                  </a:cubicBezTo>
                  <a:cubicBezTo>
                    <a:pt x="280" y="188"/>
                    <a:pt x="285" y="172"/>
                    <a:pt x="303" y="173"/>
                  </a:cubicBezTo>
                  <a:cubicBezTo>
                    <a:pt x="298" y="166"/>
                    <a:pt x="290" y="160"/>
                    <a:pt x="282" y="157"/>
                  </a:cubicBezTo>
                  <a:cubicBezTo>
                    <a:pt x="264" y="152"/>
                    <a:pt x="243" y="159"/>
                    <a:pt x="232" y="173"/>
                  </a:cubicBezTo>
                  <a:cubicBezTo>
                    <a:pt x="222" y="186"/>
                    <a:pt x="220" y="207"/>
                    <a:pt x="237" y="215"/>
                  </a:cubicBezTo>
                  <a:cubicBezTo>
                    <a:pt x="244" y="217"/>
                    <a:pt x="251" y="215"/>
                    <a:pt x="254" y="210"/>
                  </a:cubicBezTo>
                  <a:cubicBezTo>
                    <a:pt x="260" y="199"/>
                    <a:pt x="247" y="194"/>
                    <a:pt x="246" y="200"/>
                  </a:cubicBezTo>
                  <a:cubicBezTo>
                    <a:pt x="246" y="202"/>
                    <a:pt x="250" y="203"/>
                    <a:pt x="251" y="202"/>
                  </a:cubicBezTo>
                  <a:cubicBezTo>
                    <a:pt x="246" y="207"/>
                    <a:pt x="241" y="201"/>
                    <a:pt x="245" y="197"/>
                  </a:cubicBezTo>
                  <a:cubicBezTo>
                    <a:pt x="250" y="191"/>
                    <a:pt x="258" y="197"/>
                    <a:pt x="259" y="203"/>
                  </a:cubicBezTo>
                  <a:cubicBezTo>
                    <a:pt x="261" y="216"/>
                    <a:pt x="246" y="223"/>
                    <a:pt x="236" y="218"/>
                  </a:cubicBezTo>
                  <a:cubicBezTo>
                    <a:pt x="235" y="218"/>
                    <a:pt x="234" y="217"/>
                    <a:pt x="234" y="217"/>
                  </a:cubicBezTo>
                  <a:cubicBezTo>
                    <a:pt x="233" y="217"/>
                    <a:pt x="233" y="217"/>
                    <a:pt x="233" y="217"/>
                  </a:cubicBezTo>
                  <a:cubicBezTo>
                    <a:pt x="217" y="206"/>
                    <a:pt x="218" y="185"/>
                    <a:pt x="228" y="172"/>
                  </a:cubicBezTo>
                  <a:cubicBezTo>
                    <a:pt x="239" y="157"/>
                    <a:pt x="260" y="148"/>
                    <a:pt x="279" y="152"/>
                  </a:cubicBezTo>
                  <a:cubicBezTo>
                    <a:pt x="277" y="152"/>
                    <a:pt x="275" y="151"/>
                    <a:pt x="273" y="150"/>
                  </a:cubicBezTo>
                  <a:cubicBezTo>
                    <a:pt x="218" y="132"/>
                    <a:pt x="194" y="163"/>
                    <a:pt x="186" y="185"/>
                  </a:cubicBezTo>
                  <a:cubicBezTo>
                    <a:pt x="182" y="205"/>
                    <a:pt x="165" y="216"/>
                    <a:pt x="145" y="217"/>
                  </a:cubicBezTo>
                  <a:cubicBezTo>
                    <a:pt x="108" y="219"/>
                    <a:pt x="69" y="204"/>
                    <a:pt x="42" y="178"/>
                  </a:cubicBezTo>
                  <a:cubicBezTo>
                    <a:pt x="48" y="194"/>
                    <a:pt x="44" y="214"/>
                    <a:pt x="23" y="217"/>
                  </a:cubicBezTo>
                  <a:cubicBezTo>
                    <a:pt x="13" y="219"/>
                    <a:pt x="0" y="208"/>
                    <a:pt x="6" y="197"/>
                  </a:cubicBezTo>
                  <a:cubicBezTo>
                    <a:pt x="8" y="192"/>
                    <a:pt x="17" y="189"/>
                    <a:pt x="21" y="195"/>
                  </a:cubicBezTo>
                  <a:cubicBezTo>
                    <a:pt x="23" y="200"/>
                    <a:pt x="17" y="204"/>
                    <a:pt x="14" y="198"/>
                  </a:cubicBezTo>
                  <a:cubicBezTo>
                    <a:pt x="14" y="199"/>
                    <a:pt x="18" y="200"/>
                    <a:pt x="19" y="198"/>
                  </a:cubicBezTo>
                  <a:cubicBezTo>
                    <a:pt x="19" y="192"/>
                    <a:pt x="6" y="193"/>
                    <a:pt x="8" y="204"/>
                  </a:cubicBezTo>
                  <a:cubicBezTo>
                    <a:pt x="10" y="211"/>
                    <a:pt x="16" y="214"/>
                    <a:pt x="23" y="214"/>
                  </a:cubicBezTo>
                  <a:cubicBezTo>
                    <a:pt x="45" y="210"/>
                    <a:pt x="44" y="184"/>
                    <a:pt x="34" y="169"/>
                  </a:cubicBezTo>
                  <a:cubicBezTo>
                    <a:pt x="33" y="168"/>
                    <a:pt x="32" y="167"/>
                    <a:pt x="31" y="166"/>
                  </a:cubicBezTo>
                  <a:cubicBezTo>
                    <a:pt x="11" y="142"/>
                    <a:pt x="1" y="109"/>
                    <a:pt x="8" y="81"/>
                  </a:cubicBezTo>
                  <a:cubicBezTo>
                    <a:pt x="10" y="71"/>
                    <a:pt x="15" y="62"/>
                    <a:pt x="22" y="55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26" y="51"/>
                    <a:pt x="29" y="48"/>
                    <a:pt x="32" y="43"/>
                  </a:cubicBezTo>
                  <a:cubicBezTo>
                    <a:pt x="39" y="33"/>
                    <a:pt x="38" y="21"/>
                    <a:pt x="30" y="11"/>
                  </a:cubicBezTo>
                  <a:cubicBezTo>
                    <a:pt x="24" y="7"/>
                    <a:pt x="17" y="6"/>
                    <a:pt x="11" y="10"/>
                  </a:cubicBezTo>
                  <a:cubicBezTo>
                    <a:pt x="2" y="19"/>
                    <a:pt x="13" y="29"/>
                    <a:pt x="16" y="23"/>
                  </a:cubicBezTo>
                  <a:cubicBezTo>
                    <a:pt x="17" y="21"/>
                    <a:pt x="13" y="19"/>
                    <a:pt x="12" y="20"/>
                  </a:cubicBezTo>
                  <a:cubicBezTo>
                    <a:pt x="18" y="16"/>
                    <a:pt x="21" y="24"/>
                    <a:pt x="16" y="27"/>
                  </a:cubicBezTo>
                  <a:cubicBezTo>
                    <a:pt x="9" y="30"/>
                    <a:pt x="3" y="22"/>
                    <a:pt x="4" y="16"/>
                  </a:cubicBezTo>
                  <a:cubicBezTo>
                    <a:pt x="6" y="1"/>
                    <a:pt x="24" y="0"/>
                    <a:pt x="32" y="8"/>
                  </a:cubicBezTo>
                  <a:cubicBezTo>
                    <a:pt x="44" y="21"/>
                    <a:pt x="42" y="36"/>
                    <a:pt x="34" y="48"/>
                  </a:cubicBezTo>
                  <a:cubicBezTo>
                    <a:pt x="37" y="47"/>
                    <a:pt x="41" y="46"/>
                    <a:pt x="45" y="46"/>
                  </a:cubicBezTo>
                  <a:cubicBezTo>
                    <a:pt x="63" y="45"/>
                    <a:pt x="76" y="56"/>
                    <a:pt x="77" y="71"/>
                  </a:cubicBezTo>
                  <a:cubicBezTo>
                    <a:pt x="77" y="82"/>
                    <a:pt x="72" y="89"/>
                    <a:pt x="63" y="94"/>
                  </a:cubicBezTo>
                  <a:cubicBezTo>
                    <a:pt x="53" y="99"/>
                    <a:pt x="45" y="94"/>
                    <a:pt x="41" y="88"/>
                  </a:cubicBezTo>
                  <a:cubicBezTo>
                    <a:pt x="40" y="90"/>
                    <a:pt x="39" y="92"/>
                    <a:pt x="39" y="95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37" y="117"/>
                    <a:pt x="51" y="132"/>
                    <a:pt x="67" y="139"/>
                  </a:cubicBezTo>
                  <a:cubicBezTo>
                    <a:pt x="78" y="143"/>
                    <a:pt x="89" y="143"/>
                    <a:pt x="100" y="137"/>
                  </a:cubicBezTo>
                  <a:cubicBezTo>
                    <a:pt x="109" y="132"/>
                    <a:pt x="113" y="124"/>
                    <a:pt x="111" y="113"/>
                  </a:cubicBezTo>
                  <a:cubicBezTo>
                    <a:pt x="109" y="107"/>
                    <a:pt x="103" y="102"/>
                    <a:pt x="97" y="103"/>
                  </a:cubicBezTo>
                  <a:cubicBezTo>
                    <a:pt x="86" y="105"/>
                    <a:pt x="89" y="118"/>
                    <a:pt x="95" y="116"/>
                  </a:cubicBezTo>
                  <a:cubicBezTo>
                    <a:pt x="96" y="115"/>
                    <a:pt x="94" y="110"/>
                    <a:pt x="93" y="111"/>
                  </a:cubicBezTo>
                  <a:cubicBezTo>
                    <a:pt x="100" y="111"/>
                    <a:pt x="98" y="119"/>
                    <a:pt x="92" y="119"/>
                  </a:cubicBezTo>
                  <a:cubicBezTo>
                    <a:pt x="85" y="117"/>
                    <a:pt x="85" y="108"/>
                    <a:pt x="89" y="104"/>
                  </a:cubicBezTo>
                  <a:cubicBezTo>
                    <a:pt x="98" y="94"/>
                    <a:pt x="112" y="102"/>
                    <a:pt x="115" y="113"/>
                  </a:cubicBezTo>
                  <a:cubicBezTo>
                    <a:pt x="117" y="124"/>
                    <a:pt x="113" y="134"/>
                    <a:pt x="102" y="140"/>
                  </a:cubicBezTo>
                  <a:cubicBezTo>
                    <a:pt x="91" y="147"/>
                    <a:pt x="78" y="147"/>
                    <a:pt x="66" y="142"/>
                  </a:cubicBezTo>
                  <a:cubicBezTo>
                    <a:pt x="55" y="138"/>
                    <a:pt x="44" y="130"/>
                    <a:pt x="39" y="118"/>
                  </a:cubicBezTo>
                  <a:cubicBezTo>
                    <a:pt x="44" y="142"/>
                    <a:pt x="62" y="159"/>
                    <a:pt x="86" y="163"/>
                  </a:cubicBezTo>
                  <a:cubicBezTo>
                    <a:pt x="92" y="164"/>
                    <a:pt x="98" y="164"/>
                    <a:pt x="104" y="163"/>
                  </a:cubicBezTo>
                  <a:cubicBezTo>
                    <a:pt x="160" y="156"/>
                    <a:pt x="187" y="111"/>
                    <a:pt x="257" y="116"/>
                  </a:cubicBezTo>
                  <a:cubicBezTo>
                    <a:pt x="286" y="118"/>
                    <a:pt x="313" y="130"/>
                    <a:pt x="329" y="150"/>
                  </a:cubicBezTo>
                  <a:cubicBezTo>
                    <a:pt x="334" y="155"/>
                    <a:pt x="338" y="161"/>
                    <a:pt x="340" y="167"/>
                  </a:cubicBezTo>
                  <a:close/>
                  <a:moveTo>
                    <a:pt x="27" y="56"/>
                  </a:moveTo>
                  <a:cubicBezTo>
                    <a:pt x="26" y="56"/>
                    <a:pt x="25" y="57"/>
                    <a:pt x="25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18" y="64"/>
                    <a:pt x="14" y="73"/>
                    <a:pt x="11" y="82"/>
                  </a:cubicBezTo>
                  <a:cubicBezTo>
                    <a:pt x="6" y="109"/>
                    <a:pt x="15" y="140"/>
                    <a:pt x="34" y="164"/>
                  </a:cubicBezTo>
                  <a:cubicBezTo>
                    <a:pt x="60" y="195"/>
                    <a:pt x="104" y="215"/>
                    <a:pt x="145" y="213"/>
                  </a:cubicBezTo>
                  <a:cubicBezTo>
                    <a:pt x="163" y="212"/>
                    <a:pt x="179" y="203"/>
                    <a:pt x="183" y="185"/>
                  </a:cubicBezTo>
                  <a:cubicBezTo>
                    <a:pt x="185" y="170"/>
                    <a:pt x="178" y="157"/>
                    <a:pt x="166" y="154"/>
                  </a:cubicBezTo>
                  <a:cubicBezTo>
                    <a:pt x="166" y="154"/>
                    <a:pt x="166" y="154"/>
                    <a:pt x="166" y="154"/>
                  </a:cubicBezTo>
                  <a:cubicBezTo>
                    <a:pt x="158" y="152"/>
                    <a:pt x="149" y="155"/>
                    <a:pt x="144" y="162"/>
                  </a:cubicBezTo>
                  <a:cubicBezTo>
                    <a:pt x="141" y="168"/>
                    <a:pt x="141" y="175"/>
                    <a:pt x="146" y="179"/>
                  </a:cubicBezTo>
                  <a:cubicBezTo>
                    <a:pt x="154" y="186"/>
                    <a:pt x="161" y="176"/>
                    <a:pt x="156" y="173"/>
                  </a:cubicBezTo>
                  <a:cubicBezTo>
                    <a:pt x="154" y="173"/>
                    <a:pt x="153" y="177"/>
                    <a:pt x="153" y="177"/>
                  </a:cubicBezTo>
                  <a:cubicBezTo>
                    <a:pt x="150" y="172"/>
                    <a:pt x="157" y="168"/>
                    <a:pt x="160" y="172"/>
                  </a:cubicBezTo>
                  <a:cubicBezTo>
                    <a:pt x="164" y="182"/>
                    <a:pt x="154" y="186"/>
                    <a:pt x="148" y="186"/>
                  </a:cubicBezTo>
                  <a:cubicBezTo>
                    <a:pt x="121" y="186"/>
                    <a:pt x="93" y="177"/>
                    <a:pt x="70" y="164"/>
                  </a:cubicBezTo>
                  <a:cubicBezTo>
                    <a:pt x="51" y="153"/>
                    <a:pt x="35" y="135"/>
                    <a:pt x="34" y="110"/>
                  </a:cubicBezTo>
                  <a:cubicBezTo>
                    <a:pt x="34" y="103"/>
                    <a:pt x="34" y="92"/>
                    <a:pt x="39" y="79"/>
                  </a:cubicBezTo>
                  <a:cubicBezTo>
                    <a:pt x="41" y="74"/>
                    <a:pt x="49" y="69"/>
                    <a:pt x="54" y="74"/>
                  </a:cubicBezTo>
                  <a:cubicBezTo>
                    <a:pt x="58" y="78"/>
                    <a:pt x="52" y="84"/>
                    <a:pt x="48" y="79"/>
                  </a:cubicBezTo>
                  <a:cubicBezTo>
                    <a:pt x="48" y="80"/>
                    <a:pt x="53" y="79"/>
                    <a:pt x="52" y="77"/>
                  </a:cubicBezTo>
                  <a:cubicBezTo>
                    <a:pt x="51" y="72"/>
                    <a:pt x="39" y="77"/>
                    <a:pt x="45" y="87"/>
                  </a:cubicBezTo>
                  <a:cubicBezTo>
                    <a:pt x="48" y="92"/>
                    <a:pt x="55" y="93"/>
                    <a:pt x="61" y="91"/>
                  </a:cubicBezTo>
                  <a:cubicBezTo>
                    <a:pt x="69" y="87"/>
                    <a:pt x="74" y="79"/>
                    <a:pt x="73" y="70"/>
                  </a:cubicBezTo>
                  <a:cubicBezTo>
                    <a:pt x="71" y="58"/>
                    <a:pt x="60" y="49"/>
                    <a:pt x="45" y="49"/>
                  </a:cubicBezTo>
                  <a:cubicBezTo>
                    <a:pt x="38" y="50"/>
                    <a:pt x="32" y="52"/>
                    <a:pt x="27" y="56"/>
                  </a:cubicBezTo>
                  <a:close/>
                  <a:moveTo>
                    <a:pt x="104" y="167"/>
                  </a:moveTo>
                  <a:cubicBezTo>
                    <a:pt x="98" y="167"/>
                    <a:pt x="92" y="167"/>
                    <a:pt x="85" y="166"/>
                  </a:cubicBezTo>
                  <a:cubicBezTo>
                    <a:pt x="81" y="165"/>
                    <a:pt x="80" y="165"/>
                    <a:pt x="77" y="164"/>
                  </a:cubicBezTo>
                  <a:cubicBezTo>
                    <a:pt x="97" y="175"/>
                    <a:pt x="121" y="181"/>
                    <a:pt x="143" y="182"/>
                  </a:cubicBezTo>
                  <a:cubicBezTo>
                    <a:pt x="137" y="176"/>
                    <a:pt x="137" y="165"/>
                    <a:pt x="143" y="158"/>
                  </a:cubicBezTo>
                  <a:cubicBezTo>
                    <a:pt x="143" y="158"/>
                    <a:pt x="143" y="158"/>
                    <a:pt x="143" y="158"/>
                  </a:cubicBezTo>
                  <a:cubicBezTo>
                    <a:pt x="143" y="158"/>
                    <a:pt x="143" y="158"/>
                    <a:pt x="143" y="158"/>
                  </a:cubicBezTo>
                  <a:cubicBezTo>
                    <a:pt x="157" y="141"/>
                    <a:pt x="184" y="152"/>
                    <a:pt x="187" y="174"/>
                  </a:cubicBezTo>
                  <a:cubicBezTo>
                    <a:pt x="197" y="153"/>
                    <a:pt x="224" y="129"/>
                    <a:pt x="273" y="146"/>
                  </a:cubicBezTo>
                  <a:cubicBezTo>
                    <a:pt x="304" y="157"/>
                    <a:pt x="325" y="189"/>
                    <a:pt x="307" y="194"/>
                  </a:cubicBezTo>
                  <a:cubicBezTo>
                    <a:pt x="300" y="194"/>
                    <a:pt x="298" y="185"/>
                    <a:pt x="305" y="184"/>
                  </a:cubicBezTo>
                  <a:cubicBezTo>
                    <a:pt x="304" y="184"/>
                    <a:pt x="303" y="188"/>
                    <a:pt x="304" y="189"/>
                  </a:cubicBezTo>
                  <a:cubicBezTo>
                    <a:pt x="310" y="191"/>
                    <a:pt x="313" y="178"/>
                    <a:pt x="302" y="177"/>
                  </a:cubicBezTo>
                  <a:cubicBezTo>
                    <a:pt x="282" y="176"/>
                    <a:pt x="284" y="202"/>
                    <a:pt x="297" y="210"/>
                  </a:cubicBezTo>
                  <a:cubicBezTo>
                    <a:pt x="297" y="210"/>
                    <a:pt x="297" y="210"/>
                    <a:pt x="297" y="210"/>
                  </a:cubicBezTo>
                  <a:cubicBezTo>
                    <a:pt x="297" y="211"/>
                    <a:pt x="297" y="211"/>
                    <a:pt x="297" y="211"/>
                  </a:cubicBezTo>
                  <a:cubicBezTo>
                    <a:pt x="297" y="211"/>
                    <a:pt x="297" y="211"/>
                    <a:pt x="297" y="211"/>
                  </a:cubicBezTo>
                  <a:cubicBezTo>
                    <a:pt x="308" y="217"/>
                    <a:pt x="323" y="214"/>
                    <a:pt x="332" y="201"/>
                  </a:cubicBezTo>
                  <a:cubicBezTo>
                    <a:pt x="343" y="185"/>
                    <a:pt x="338" y="166"/>
                    <a:pt x="326" y="152"/>
                  </a:cubicBezTo>
                  <a:cubicBezTo>
                    <a:pt x="310" y="134"/>
                    <a:pt x="288" y="123"/>
                    <a:pt x="257" y="120"/>
                  </a:cubicBezTo>
                  <a:cubicBezTo>
                    <a:pt x="192" y="114"/>
                    <a:pt x="160" y="160"/>
                    <a:pt x="104" y="167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组合 17"/>
          <p:cNvGrpSpPr/>
          <p:nvPr/>
        </p:nvGrpSpPr>
        <p:grpSpPr bwMode="auto">
          <a:xfrm>
            <a:off x="3070225" y="4656138"/>
            <a:ext cx="6037263" cy="479425"/>
            <a:chOff x="3089275" y="3755651"/>
            <a:chExt cx="6037263" cy="479425"/>
          </a:xfrm>
        </p:grpSpPr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5343525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28" y="30"/>
                  </a:moveTo>
                  <a:cubicBezTo>
                    <a:pt x="24" y="23"/>
                    <a:pt x="16" y="15"/>
                    <a:pt x="7" y="21"/>
                  </a:cubicBezTo>
                  <a:cubicBezTo>
                    <a:pt x="4" y="23"/>
                    <a:pt x="3" y="27"/>
                    <a:pt x="5" y="30"/>
                  </a:cubicBezTo>
                  <a:cubicBezTo>
                    <a:pt x="8" y="36"/>
                    <a:pt x="14" y="32"/>
                    <a:pt x="12" y="29"/>
                  </a:cubicBezTo>
                  <a:cubicBezTo>
                    <a:pt x="11" y="28"/>
                    <a:pt x="9" y="30"/>
                    <a:pt x="9" y="31"/>
                  </a:cubicBezTo>
                  <a:cubicBezTo>
                    <a:pt x="8" y="27"/>
                    <a:pt x="13" y="26"/>
                    <a:pt x="14" y="29"/>
                  </a:cubicBezTo>
                  <a:cubicBezTo>
                    <a:pt x="16" y="33"/>
                    <a:pt x="10" y="36"/>
                    <a:pt x="6" y="35"/>
                  </a:cubicBezTo>
                  <a:cubicBezTo>
                    <a:pt x="0" y="31"/>
                    <a:pt x="1" y="22"/>
                    <a:pt x="6" y="19"/>
                  </a:cubicBezTo>
                  <a:cubicBezTo>
                    <a:pt x="14" y="14"/>
                    <a:pt x="21" y="17"/>
                    <a:pt x="26" y="23"/>
                  </a:cubicBezTo>
                  <a:cubicBezTo>
                    <a:pt x="26" y="21"/>
                    <a:pt x="26" y="19"/>
                    <a:pt x="27" y="17"/>
                  </a:cubicBezTo>
                  <a:cubicBezTo>
                    <a:pt x="29" y="10"/>
                    <a:pt x="34" y="5"/>
                    <a:pt x="40" y="4"/>
                  </a:cubicBezTo>
                  <a:cubicBezTo>
                    <a:pt x="47" y="2"/>
                    <a:pt x="55" y="5"/>
                    <a:pt x="57" y="12"/>
                  </a:cubicBezTo>
                  <a:cubicBezTo>
                    <a:pt x="60" y="19"/>
                    <a:pt x="57" y="27"/>
                    <a:pt x="47" y="26"/>
                  </a:cubicBezTo>
                  <a:cubicBezTo>
                    <a:pt x="50" y="30"/>
                    <a:pt x="54" y="33"/>
                    <a:pt x="59" y="35"/>
                  </a:cubicBezTo>
                  <a:cubicBezTo>
                    <a:pt x="68" y="38"/>
                    <a:pt x="79" y="34"/>
                    <a:pt x="85" y="26"/>
                  </a:cubicBezTo>
                  <a:cubicBezTo>
                    <a:pt x="90" y="20"/>
                    <a:pt x="91" y="9"/>
                    <a:pt x="82" y="4"/>
                  </a:cubicBezTo>
                  <a:cubicBezTo>
                    <a:pt x="79" y="3"/>
                    <a:pt x="75" y="4"/>
                    <a:pt x="73" y="7"/>
                  </a:cubicBezTo>
                  <a:cubicBezTo>
                    <a:pt x="70" y="13"/>
                    <a:pt x="77" y="15"/>
                    <a:pt x="77" y="12"/>
                  </a:cubicBezTo>
                  <a:cubicBezTo>
                    <a:pt x="78" y="11"/>
                    <a:pt x="75" y="11"/>
                    <a:pt x="75" y="11"/>
                  </a:cubicBezTo>
                  <a:cubicBezTo>
                    <a:pt x="77" y="9"/>
                    <a:pt x="80" y="12"/>
                    <a:pt x="78" y="14"/>
                  </a:cubicBezTo>
                  <a:cubicBezTo>
                    <a:pt x="75" y="17"/>
                    <a:pt x="71" y="14"/>
                    <a:pt x="71" y="11"/>
                  </a:cubicBezTo>
                  <a:cubicBezTo>
                    <a:pt x="69" y="4"/>
                    <a:pt x="78" y="0"/>
                    <a:pt x="83" y="2"/>
                  </a:cubicBezTo>
                  <a:cubicBezTo>
                    <a:pt x="83" y="3"/>
                    <a:pt x="84" y="3"/>
                    <a:pt x="84" y="3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93" y="9"/>
                    <a:pt x="92" y="20"/>
                    <a:pt x="87" y="27"/>
                  </a:cubicBezTo>
                  <a:cubicBezTo>
                    <a:pt x="81" y="35"/>
                    <a:pt x="70" y="40"/>
                    <a:pt x="60" y="37"/>
                  </a:cubicBezTo>
                  <a:cubicBezTo>
                    <a:pt x="61" y="38"/>
                    <a:pt x="62" y="38"/>
                    <a:pt x="63" y="39"/>
                  </a:cubicBezTo>
                  <a:cubicBezTo>
                    <a:pt x="92" y="48"/>
                    <a:pt x="105" y="32"/>
                    <a:pt x="109" y="20"/>
                  </a:cubicBezTo>
                  <a:cubicBezTo>
                    <a:pt x="111" y="10"/>
                    <a:pt x="120" y="4"/>
                    <a:pt x="131" y="3"/>
                  </a:cubicBezTo>
                  <a:cubicBezTo>
                    <a:pt x="150" y="2"/>
                    <a:pt x="171" y="10"/>
                    <a:pt x="185" y="24"/>
                  </a:cubicBezTo>
                  <a:cubicBezTo>
                    <a:pt x="182" y="15"/>
                    <a:pt x="184" y="5"/>
                    <a:pt x="195" y="3"/>
                  </a:cubicBezTo>
                  <a:cubicBezTo>
                    <a:pt x="201" y="2"/>
                    <a:pt x="208" y="8"/>
                    <a:pt x="205" y="14"/>
                  </a:cubicBezTo>
                  <a:cubicBezTo>
                    <a:pt x="203" y="17"/>
                    <a:pt x="199" y="18"/>
                    <a:pt x="197" y="15"/>
                  </a:cubicBezTo>
                  <a:cubicBezTo>
                    <a:pt x="195" y="12"/>
                    <a:pt x="199" y="10"/>
                    <a:pt x="200" y="13"/>
                  </a:cubicBezTo>
                  <a:cubicBezTo>
                    <a:pt x="200" y="13"/>
                    <a:pt x="198" y="12"/>
                    <a:pt x="198" y="13"/>
                  </a:cubicBezTo>
                  <a:cubicBezTo>
                    <a:pt x="198" y="17"/>
                    <a:pt x="204" y="16"/>
                    <a:pt x="203" y="10"/>
                  </a:cubicBezTo>
                  <a:cubicBezTo>
                    <a:pt x="202" y="7"/>
                    <a:pt x="199" y="5"/>
                    <a:pt x="196" y="5"/>
                  </a:cubicBezTo>
                  <a:cubicBezTo>
                    <a:pt x="184" y="7"/>
                    <a:pt x="184" y="21"/>
                    <a:pt x="190" y="29"/>
                  </a:cubicBezTo>
                  <a:cubicBezTo>
                    <a:pt x="190" y="29"/>
                    <a:pt x="191" y="30"/>
                    <a:pt x="191" y="30"/>
                  </a:cubicBezTo>
                  <a:cubicBezTo>
                    <a:pt x="202" y="43"/>
                    <a:pt x="207" y="60"/>
                    <a:pt x="204" y="75"/>
                  </a:cubicBezTo>
                  <a:cubicBezTo>
                    <a:pt x="202" y="81"/>
                    <a:pt x="200" y="86"/>
                    <a:pt x="196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4" y="91"/>
                    <a:pt x="192" y="93"/>
                    <a:pt x="191" y="95"/>
                  </a:cubicBezTo>
                  <a:cubicBezTo>
                    <a:pt x="187" y="101"/>
                    <a:pt x="187" y="107"/>
                    <a:pt x="192" y="112"/>
                  </a:cubicBezTo>
                  <a:cubicBezTo>
                    <a:pt x="195" y="115"/>
                    <a:pt x="199" y="115"/>
                    <a:pt x="202" y="113"/>
                  </a:cubicBezTo>
                  <a:cubicBezTo>
                    <a:pt x="206" y="108"/>
                    <a:pt x="201" y="103"/>
                    <a:pt x="199" y="106"/>
                  </a:cubicBezTo>
                  <a:cubicBezTo>
                    <a:pt x="199" y="107"/>
                    <a:pt x="201" y="108"/>
                    <a:pt x="201" y="108"/>
                  </a:cubicBezTo>
                  <a:cubicBezTo>
                    <a:pt x="198" y="109"/>
                    <a:pt x="196" y="105"/>
                    <a:pt x="199" y="104"/>
                  </a:cubicBezTo>
                  <a:cubicBezTo>
                    <a:pt x="203" y="102"/>
                    <a:pt x="206" y="106"/>
                    <a:pt x="205" y="110"/>
                  </a:cubicBezTo>
                  <a:cubicBezTo>
                    <a:pt x="204" y="117"/>
                    <a:pt x="195" y="118"/>
                    <a:pt x="190" y="114"/>
                  </a:cubicBezTo>
                  <a:cubicBezTo>
                    <a:pt x="184" y="107"/>
                    <a:pt x="185" y="99"/>
                    <a:pt x="190" y="93"/>
                  </a:cubicBezTo>
                  <a:cubicBezTo>
                    <a:pt x="188" y="93"/>
                    <a:pt x="186" y="94"/>
                    <a:pt x="184" y="94"/>
                  </a:cubicBezTo>
                  <a:cubicBezTo>
                    <a:pt x="174" y="94"/>
                    <a:pt x="167" y="88"/>
                    <a:pt x="167" y="80"/>
                  </a:cubicBezTo>
                  <a:cubicBezTo>
                    <a:pt x="167" y="75"/>
                    <a:pt x="169" y="71"/>
                    <a:pt x="174" y="68"/>
                  </a:cubicBezTo>
                  <a:cubicBezTo>
                    <a:pt x="180" y="66"/>
                    <a:pt x="184" y="68"/>
                    <a:pt x="186" y="72"/>
                  </a:cubicBezTo>
                  <a:cubicBezTo>
                    <a:pt x="186" y="70"/>
                    <a:pt x="187" y="69"/>
                    <a:pt x="187" y="68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8" y="56"/>
                    <a:pt x="180" y="48"/>
                    <a:pt x="172" y="45"/>
                  </a:cubicBezTo>
                  <a:cubicBezTo>
                    <a:pt x="167" y="42"/>
                    <a:pt x="161" y="42"/>
                    <a:pt x="155" y="46"/>
                  </a:cubicBezTo>
                  <a:cubicBezTo>
                    <a:pt x="150" y="48"/>
                    <a:pt x="148" y="53"/>
                    <a:pt x="149" y="58"/>
                  </a:cubicBezTo>
                  <a:cubicBezTo>
                    <a:pt x="150" y="61"/>
                    <a:pt x="153" y="64"/>
                    <a:pt x="156" y="63"/>
                  </a:cubicBezTo>
                  <a:cubicBezTo>
                    <a:pt x="162" y="62"/>
                    <a:pt x="160" y="56"/>
                    <a:pt x="158" y="57"/>
                  </a:cubicBezTo>
                  <a:cubicBezTo>
                    <a:pt x="157" y="57"/>
                    <a:pt x="158" y="60"/>
                    <a:pt x="158" y="59"/>
                  </a:cubicBezTo>
                  <a:cubicBezTo>
                    <a:pt x="155" y="59"/>
                    <a:pt x="156" y="55"/>
                    <a:pt x="159" y="55"/>
                  </a:cubicBezTo>
                  <a:cubicBezTo>
                    <a:pt x="163" y="56"/>
                    <a:pt x="163" y="61"/>
                    <a:pt x="161" y="63"/>
                  </a:cubicBezTo>
                  <a:cubicBezTo>
                    <a:pt x="156" y="68"/>
                    <a:pt x="148" y="64"/>
                    <a:pt x="147" y="58"/>
                  </a:cubicBezTo>
                  <a:cubicBezTo>
                    <a:pt x="145" y="52"/>
                    <a:pt x="148" y="47"/>
                    <a:pt x="153" y="44"/>
                  </a:cubicBezTo>
                  <a:cubicBezTo>
                    <a:pt x="160" y="40"/>
                    <a:pt x="167" y="40"/>
                    <a:pt x="173" y="43"/>
                  </a:cubicBezTo>
                  <a:cubicBezTo>
                    <a:pt x="179" y="45"/>
                    <a:pt x="184" y="49"/>
                    <a:pt x="187" y="56"/>
                  </a:cubicBezTo>
                  <a:cubicBezTo>
                    <a:pt x="184" y="43"/>
                    <a:pt x="175" y="34"/>
                    <a:pt x="162" y="32"/>
                  </a:cubicBezTo>
                  <a:cubicBezTo>
                    <a:pt x="159" y="31"/>
                    <a:pt x="156" y="31"/>
                    <a:pt x="153" y="32"/>
                  </a:cubicBezTo>
                  <a:cubicBezTo>
                    <a:pt x="123" y="35"/>
                    <a:pt x="109" y="59"/>
                    <a:pt x="72" y="57"/>
                  </a:cubicBezTo>
                  <a:cubicBezTo>
                    <a:pt x="56" y="56"/>
                    <a:pt x="42" y="49"/>
                    <a:pt x="33" y="39"/>
                  </a:cubicBezTo>
                  <a:cubicBezTo>
                    <a:pt x="31" y="36"/>
                    <a:pt x="29" y="33"/>
                    <a:pt x="28" y="30"/>
                  </a:cubicBezTo>
                  <a:close/>
                  <a:moveTo>
                    <a:pt x="193" y="89"/>
                  </a:moveTo>
                  <a:cubicBezTo>
                    <a:pt x="194" y="88"/>
                    <a:pt x="194" y="88"/>
                    <a:pt x="195" y="88"/>
                  </a:cubicBezTo>
                  <a:cubicBezTo>
                    <a:pt x="195" y="88"/>
                    <a:pt x="195" y="88"/>
                    <a:pt x="195" y="88"/>
                  </a:cubicBezTo>
                  <a:cubicBezTo>
                    <a:pt x="198" y="84"/>
                    <a:pt x="200" y="80"/>
                    <a:pt x="202" y="74"/>
                  </a:cubicBezTo>
                  <a:cubicBezTo>
                    <a:pt x="205" y="60"/>
                    <a:pt x="200" y="44"/>
                    <a:pt x="189" y="31"/>
                  </a:cubicBezTo>
                  <a:cubicBezTo>
                    <a:pt x="176" y="15"/>
                    <a:pt x="153" y="4"/>
                    <a:pt x="131" y="5"/>
                  </a:cubicBezTo>
                  <a:cubicBezTo>
                    <a:pt x="121" y="6"/>
                    <a:pt x="113" y="11"/>
                    <a:pt x="111" y="20"/>
                  </a:cubicBezTo>
                  <a:cubicBezTo>
                    <a:pt x="109" y="28"/>
                    <a:pt x="113" y="35"/>
                    <a:pt x="120" y="36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4" y="38"/>
                    <a:pt x="129" y="36"/>
                    <a:pt x="131" y="32"/>
                  </a:cubicBezTo>
                  <a:cubicBezTo>
                    <a:pt x="133" y="29"/>
                    <a:pt x="133" y="26"/>
                    <a:pt x="130" y="23"/>
                  </a:cubicBezTo>
                  <a:cubicBezTo>
                    <a:pt x="126" y="19"/>
                    <a:pt x="122" y="25"/>
                    <a:pt x="125" y="26"/>
                  </a:cubicBezTo>
                  <a:cubicBezTo>
                    <a:pt x="126" y="27"/>
                    <a:pt x="127" y="25"/>
                    <a:pt x="126" y="24"/>
                  </a:cubicBezTo>
                  <a:cubicBezTo>
                    <a:pt x="128" y="27"/>
                    <a:pt x="125" y="29"/>
                    <a:pt x="123" y="27"/>
                  </a:cubicBezTo>
                  <a:cubicBezTo>
                    <a:pt x="121" y="22"/>
                    <a:pt x="126" y="20"/>
                    <a:pt x="130" y="20"/>
                  </a:cubicBezTo>
                  <a:cubicBezTo>
                    <a:pt x="143" y="20"/>
                    <a:pt x="158" y="25"/>
                    <a:pt x="170" y="31"/>
                  </a:cubicBezTo>
                  <a:cubicBezTo>
                    <a:pt x="181" y="37"/>
                    <a:pt x="189" y="47"/>
                    <a:pt x="190" y="60"/>
                  </a:cubicBezTo>
                  <a:cubicBezTo>
                    <a:pt x="190" y="64"/>
                    <a:pt x="190" y="70"/>
                    <a:pt x="187" y="76"/>
                  </a:cubicBezTo>
                  <a:cubicBezTo>
                    <a:pt x="186" y="79"/>
                    <a:pt x="182" y="81"/>
                    <a:pt x="179" y="79"/>
                  </a:cubicBezTo>
                  <a:cubicBezTo>
                    <a:pt x="177" y="77"/>
                    <a:pt x="180" y="74"/>
                    <a:pt x="182" y="76"/>
                  </a:cubicBezTo>
                  <a:cubicBezTo>
                    <a:pt x="182" y="76"/>
                    <a:pt x="180" y="76"/>
                    <a:pt x="180" y="77"/>
                  </a:cubicBezTo>
                  <a:cubicBezTo>
                    <a:pt x="181" y="80"/>
                    <a:pt x="187" y="77"/>
                    <a:pt x="184" y="72"/>
                  </a:cubicBezTo>
                  <a:cubicBezTo>
                    <a:pt x="182" y="69"/>
                    <a:pt x="178" y="69"/>
                    <a:pt x="175" y="70"/>
                  </a:cubicBezTo>
                  <a:cubicBezTo>
                    <a:pt x="171" y="72"/>
                    <a:pt x="169" y="76"/>
                    <a:pt x="169" y="81"/>
                  </a:cubicBezTo>
                  <a:cubicBezTo>
                    <a:pt x="170" y="87"/>
                    <a:pt x="176" y="92"/>
                    <a:pt x="184" y="92"/>
                  </a:cubicBezTo>
                  <a:cubicBezTo>
                    <a:pt x="188" y="92"/>
                    <a:pt x="191" y="91"/>
                    <a:pt x="193" y="89"/>
                  </a:cubicBezTo>
                  <a:close/>
                  <a:moveTo>
                    <a:pt x="153" y="30"/>
                  </a:moveTo>
                  <a:cubicBezTo>
                    <a:pt x="156" y="30"/>
                    <a:pt x="159" y="30"/>
                    <a:pt x="162" y="30"/>
                  </a:cubicBezTo>
                  <a:cubicBezTo>
                    <a:pt x="165" y="31"/>
                    <a:pt x="165" y="31"/>
                    <a:pt x="167" y="31"/>
                  </a:cubicBezTo>
                  <a:cubicBezTo>
                    <a:pt x="156" y="25"/>
                    <a:pt x="144" y="22"/>
                    <a:pt x="132" y="22"/>
                  </a:cubicBezTo>
                  <a:cubicBezTo>
                    <a:pt x="135" y="25"/>
                    <a:pt x="135" y="31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25" y="44"/>
                    <a:pt x="110" y="38"/>
                    <a:pt x="109" y="26"/>
                  </a:cubicBezTo>
                  <a:cubicBezTo>
                    <a:pt x="104" y="37"/>
                    <a:pt x="89" y="50"/>
                    <a:pt x="63" y="41"/>
                  </a:cubicBezTo>
                  <a:cubicBezTo>
                    <a:pt x="46" y="35"/>
                    <a:pt x="35" y="18"/>
                    <a:pt x="45" y="15"/>
                  </a:cubicBezTo>
                  <a:cubicBezTo>
                    <a:pt x="49" y="15"/>
                    <a:pt x="50" y="20"/>
                    <a:pt x="46" y="21"/>
                  </a:cubicBezTo>
                  <a:cubicBezTo>
                    <a:pt x="47" y="21"/>
                    <a:pt x="47" y="18"/>
                    <a:pt x="47" y="18"/>
                  </a:cubicBezTo>
                  <a:cubicBezTo>
                    <a:pt x="44" y="17"/>
                    <a:pt x="42" y="24"/>
                    <a:pt x="48" y="24"/>
                  </a:cubicBezTo>
                  <a:cubicBezTo>
                    <a:pt x="58" y="25"/>
                    <a:pt x="57" y="11"/>
                    <a:pt x="51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5" y="3"/>
                    <a:pt x="37" y="5"/>
                    <a:pt x="32" y="12"/>
                  </a:cubicBezTo>
                  <a:cubicBezTo>
                    <a:pt x="26" y="20"/>
                    <a:pt x="29" y="30"/>
                    <a:pt x="35" y="38"/>
                  </a:cubicBezTo>
                  <a:cubicBezTo>
                    <a:pt x="43" y="47"/>
                    <a:pt x="55" y="53"/>
                    <a:pt x="71" y="55"/>
                  </a:cubicBezTo>
                  <a:cubicBezTo>
                    <a:pt x="106" y="58"/>
                    <a:pt x="123" y="33"/>
                    <a:pt x="153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6102350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180" y="30"/>
                  </a:moveTo>
                  <a:cubicBezTo>
                    <a:pt x="184" y="23"/>
                    <a:pt x="192" y="15"/>
                    <a:pt x="200" y="21"/>
                  </a:cubicBezTo>
                  <a:cubicBezTo>
                    <a:pt x="204" y="23"/>
                    <a:pt x="205" y="27"/>
                    <a:pt x="203" y="30"/>
                  </a:cubicBezTo>
                  <a:cubicBezTo>
                    <a:pt x="200" y="36"/>
                    <a:pt x="194" y="32"/>
                    <a:pt x="196" y="29"/>
                  </a:cubicBezTo>
                  <a:cubicBezTo>
                    <a:pt x="197" y="28"/>
                    <a:pt x="199" y="30"/>
                    <a:pt x="199" y="31"/>
                  </a:cubicBezTo>
                  <a:cubicBezTo>
                    <a:pt x="199" y="27"/>
                    <a:pt x="195" y="26"/>
                    <a:pt x="194" y="29"/>
                  </a:cubicBezTo>
                  <a:cubicBezTo>
                    <a:pt x="192" y="33"/>
                    <a:pt x="198" y="36"/>
                    <a:pt x="201" y="35"/>
                  </a:cubicBezTo>
                  <a:cubicBezTo>
                    <a:pt x="208" y="31"/>
                    <a:pt x="207" y="22"/>
                    <a:pt x="202" y="19"/>
                  </a:cubicBezTo>
                  <a:cubicBezTo>
                    <a:pt x="194" y="14"/>
                    <a:pt x="187" y="17"/>
                    <a:pt x="182" y="23"/>
                  </a:cubicBezTo>
                  <a:cubicBezTo>
                    <a:pt x="182" y="21"/>
                    <a:pt x="182" y="19"/>
                    <a:pt x="181" y="17"/>
                  </a:cubicBezTo>
                  <a:cubicBezTo>
                    <a:pt x="179" y="10"/>
                    <a:pt x="174" y="5"/>
                    <a:pt x="168" y="4"/>
                  </a:cubicBezTo>
                  <a:cubicBezTo>
                    <a:pt x="161" y="2"/>
                    <a:pt x="153" y="5"/>
                    <a:pt x="150" y="12"/>
                  </a:cubicBezTo>
                  <a:cubicBezTo>
                    <a:pt x="148" y="19"/>
                    <a:pt x="151" y="27"/>
                    <a:pt x="161" y="26"/>
                  </a:cubicBezTo>
                  <a:cubicBezTo>
                    <a:pt x="158" y="30"/>
                    <a:pt x="154" y="33"/>
                    <a:pt x="149" y="35"/>
                  </a:cubicBezTo>
                  <a:cubicBezTo>
                    <a:pt x="140" y="38"/>
                    <a:pt x="129" y="34"/>
                    <a:pt x="123" y="26"/>
                  </a:cubicBezTo>
                  <a:cubicBezTo>
                    <a:pt x="118" y="20"/>
                    <a:pt x="117" y="9"/>
                    <a:pt x="126" y="4"/>
                  </a:cubicBezTo>
                  <a:cubicBezTo>
                    <a:pt x="129" y="3"/>
                    <a:pt x="133" y="4"/>
                    <a:pt x="135" y="7"/>
                  </a:cubicBezTo>
                  <a:cubicBezTo>
                    <a:pt x="138" y="13"/>
                    <a:pt x="131" y="15"/>
                    <a:pt x="130" y="12"/>
                  </a:cubicBezTo>
                  <a:cubicBezTo>
                    <a:pt x="130" y="11"/>
                    <a:pt x="133" y="11"/>
                    <a:pt x="133" y="11"/>
                  </a:cubicBezTo>
                  <a:cubicBezTo>
                    <a:pt x="131" y="9"/>
                    <a:pt x="128" y="12"/>
                    <a:pt x="130" y="14"/>
                  </a:cubicBezTo>
                  <a:cubicBezTo>
                    <a:pt x="133" y="17"/>
                    <a:pt x="137" y="14"/>
                    <a:pt x="137" y="11"/>
                  </a:cubicBezTo>
                  <a:cubicBezTo>
                    <a:pt x="139" y="4"/>
                    <a:pt x="130" y="0"/>
                    <a:pt x="125" y="2"/>
                  </a:cubicBezTo>
                  <a:cubicBezTo>
                    <a:pt x="125" y="3"/>
                    <a:pt x="124" y="3"/>
                    <a:pt x="124" y="3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15" y="9"/>
                    <a:pt x="116" y="20"/>
                    <a:pt x="121" y="27"/>
                  </a:cubicBezTo>
                  <a:cubicBezTo>
                    <a:pt x="127" y="35"/>
                    <a:pt x="138" y="40"/>
                    <a:pt x="148" y="37"/>
                  </a:cubicBezTo>
                  <a:cubicBezTo>
                    <a:pt x="147" y="38"/>
                    <a:pt x="146" y="38"/>
                    <a:pt x="145" y="39"/>
                  </a:cubicBezTo>
                  <a:cubicBezTo>
                    <a:pt x="115" y="48"/>
                    <a:pt x="103" y="32"/>
                    <a:pt x="99" y="20"/>
                  </a:cubicBezTo>
                  <a:cubicBezTo>
                    <a:pt x="97" y="10"/>
                    <a:pt x="88" y="4"/>
                    <a:pt x="77" y="3"/>
                  </a:cubicBezTo>
                  <a:cubicBezTo>
                    <a:pt x="58" y="2"/>
                    <a:pt x="37" y="10"/>
                    <a:pt x="23" y="24"/>
                  </a:cubicBezTo>
                  <a:cubicBezTo>
                    <a:pt x="26" y="15"/>
                    <a:pt x="24" y="5"/>
                    <a:pt x="13" y="3"/>
                  </a:cubicBezTo>
                  <a:cubicBezTo>
                    <a:pt x="7" y="2"/>
                    <a:pt x="0" y="8"/>
                    <a:pt x="3" y="14"/>
                  </a:cubicBezTo>
                  <a:cubicBezTo>
                    <a:pt x="5" y="17"/>
                    <a:pt x="9" y="18"/>
                    <a:pt x="11" y="15"/>
                  </a:cubicBezTo>
                  <a:cubicBezTo>
                    <a:pt x="13" y="12"/>
                    <a:pt x="9" y="10"/>
                    <a:pt x="8" y="13"/>
                  </a:cubicBezTo>
                  <a:cubicBezTo>
                    <a:pt x="8" y="13"/>
                    <a:pt x="10" y="12"/>
                    <a:pt x="10" y="13"/>
                  </a:cubicBezTo>
                  <a:cubicBezTo>
                    <a:pt x="10" y="17"/>
                    <a:pt x="3" y="16"/>
                    <a:pt x="5" y="10"/>
                  </a:cubicBezTo>
                  <a:cubicBezTo>
                    <a:pt x="6" y="7"/>
                    <a:pt x="9" y="5"/>
                    <a:pt x="12" y="5"/>
                  </a:cubicBezTo>
                  <a:cubicBezTo>
                    <a:pt x="24" y="7"/>
                    <a:pt x="24" y="21"/>
                    <a:pt x="18" y="29"/>
                  </a:cubicBezTo>
                  <a:cubicBezTo>
                    <a:pt x="18" y="29"/>
                    <a:pt x="17" y="30"/>
                    <a:pt x="17" y="30"/>
                  </a:cubicBezTo>
                  <a:cubicBezTo>
                    <a:pt x="6" y="43"/>
                    <a:pt x="1" y="60"/>
                    <a:pt x="4" y="75"/>
                  </a:cubicBezTo>
                  <a:cubicBezTo>
                    <a:pt x="6" y="81"/>
                    <a:pt x="8" y="86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4" y="91"/>
                    <a:pt x="16" y="93"/>
                    <a:pt x="17" y="95"/>
                  </a:cubicBezTo>
                  <a:cubicBezTo>
                    <a:pt x="21" y="101"/>
                    <a:pt x="21" y="107"/>
                    <a:pt x="16" y="112"/>
                  </a:cubicBezTo>
                  <a:cubicBezTo>
                    <a:pt x="13" y="115"/>
                    <a:pt x="9" y="115"/>
                    <a:pt x="6" y="113"/>
                  </a:cubicBezTo>
                  <a:cubicBezTo>
                    <a:pt x="2" y="108"/>
                    <a:pt x="7" y="103"/>
                    <a:pt x="9" y="106"/>
                  </a:cubicBezTo>
                  <a:cubicBezTo>
                    <a:pt x="9" y="107"/>
                    <a:pt x="7" y="108"/>
                    <a:pt x="7" y="108"/>
                  </a:cubicBezTo>
                  <a:cubicBezTo>
                    <a:pt x="10" y="109"/>
                    <a:pt x="12" y="105"/>
                    <a:pt x="9" y="104"/>
                  </a:cubicBezTo>
                  <a:cubicBezTo>
                    <a:pt x="5" y="102"/>
                    <a:pt x="2" y="106"/>
                    <a:pt x="3" y="110"/>
                  </a:cubicBezTo>
                  <a:cubicBezTo>
                    <a:pt x="4" y="117"/>
                    <a:pt x="13" y="118"/>
                    <a:pt x="18" y="114"/>
                  </a:cubicBezTo>
                  <a:cubicBezTo>
                    <a:pt x="24" y="107"/>
                    <a:pt x="23" y="99"/>
                    <a:pt x="18" y="93"/>
                  </a:cubicBezTo>
                  <a:cubicBezTo>
                    <a:pt x="20" y="93"/>
                    <a:pt x="22" y="94"/>
                    <a:pt x="24" y="94"/>
                  </a:cubicBezTo>
                  <a:cubicBezTo>
                    <a:pt x="34" y="94"/>
                    <a:pt x="41" y="88"/>
                    <a:pt x="41" y="80"/>
                  </a:cubicBezTo>
                  <a:cubicBezTo>
                    <a:pt x="41" y="75"/>
                    <a:pt x="39" y="71"/>
                    <a:pt x="34" y="68"/>
                  </a:cubicBezTo>
                  <a:cubicBezTo>
                    <a:pt x="28" y="66"/>
                    <a:pt x="24" y="68"/>
                    <a:pt x="22" y="72"/>
                  </a:cubicBezTo>
                  <a:cubicBezTo>
                    <a:pt x="22" y="70"/>
                    <a:pt x="21" y="69"/>
                    <a:pt x="2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56"/>
                    <a:pt x="27" y="48"/>
                    <a:pt x="36" y="45"/>
                  </a:cubicBezTo>
                  <a:cubicBezTo>
                    <a:pt x="41" y="42"/>
                    <a:pt x="47" y="42"/>
                    <a:pt x="53" y="46"/>
                  </a:cubicBezTo>
                  <a:cubicBezTo>
                    <a:pt x="58" y="48"/>
                    <a:pt x="60" y="53"/>
                    <a:pt x="59" y="58"/>
                  </a:cubicBezTo>
                  <a:cubicBezTo>
                    <a:pt x="58" y="61"/>
                    <a:pt x="55" y="64"/>
                    <a:pt x="52" y="63"/>
                  </a:cubicBezTo>
                  <a:cubicBezTo>
                    <a:pt x="46" y="62"/>
                    <a:pt x="48" y="56"/>
                    <a:pt x="50" y="57"/>
                  </a:cubicBezTo>
                  <a:cubicBezTo>
                    <a:pt x="51" y="57"/>
                    <a:pt x="50" y="60"/>
                    <a:pt x="50" y="59"/>
                  </a:cubicBezTo>
                  <a:cubicBezTo>
                    <a:pt x="53" y="59"/>
                    <a:pt x="52" y="55"/>
                    <a:pt x="49" y="55"/>
                  </a:cubicBezTo>
                  <a:cubicBezTo>
                    <a:pt x="45" y="56"/>
                    <a:pt x="45" y="61"/>
                    <a:pt x="47" y="63"/>
                  </a:cubicBezTo>
                  <a:cubicBezTo>
                    <a:pt x="52" y="68"/>
                    <a:pt x="60" y="64"/>
                    <a:pt x="61" y="58"/>
                  </a:cubicBezTo>
                  <a:cubicBezTo>
                    <a:pt x="62" y="52"/>
                    <a:pt x="60" y="47"/>
                    <a:pt x="55" y="44"/>
                  </a:cubicBezTo>
                  <a:cubicBezTo>
                    <a:pt x="48" y="40"/>
                    <a:pt x="41" y="40"/>
                    <a:pt x="35" y="43"/>
                  </a:cubicBezTo>
                  <a:cubicBezTo>
                    <a:pt x="29" y="45"/>
                    <a:pt x="24" y="49"/>
                    <a:pt x="21" y="56"/>
                  </a:cubicBezTo>
                  <a:cubicBezTo>
                    <a:pt x="24" y="43"/>
                    <a:pt x="33" y="34"/>
                    <a:pt x="46" y="32"/>
                  </a:cubicBezTo>
                  <a:cubicBezTo>
                    <a:pt x="49" y="31"/>
                    <a:pt x="52" y="31"/>
                    <a:pt x="55" y="32"/>
                  </a:cubicBezTo>
                  <a:cubicBezTo>
                    <a:pt x="85" y="35"/>
                    <a:pt x="99" y="59"/>
                    <a:pt x="136" y="57"/>
                  </a:cubicBezTo>
                  <a:cubicBezTo>
                    <a:pt x="152" y="56"/>
                    <a:pt x="166" y="49"/>
                    <a:pt x="175" y="39"/>
                  </a:cubicBezTo>
                  <a:cubicBezTo>
                    <a:pt x="177" y="36"/>
                    <a:pt x="179" y="33"/>
                    <a:pt x="180" y="30"/>
                  </a:cubicBezTo>
                  <a:close/>
                  <a:moveTo>
                    <a:pt x="15" y="89"/>
                  </a:moveTo>
                  <a:cubicBezTo>
                    <a:pt x="14" y="88"/>
                    <a:pt x="14" y="88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0" y="84"/>
                    <a:pt x="7" y="80"/>
                    <a:pt x="6" y="74"/>
                  </a:cubicBezTo>
                  <a:cubicBezTo>
                    <a:pt x="3" y="60"/>
                    <a:pt x="8" y="44"/>
                    <a:pt x="18" y="31"/>
                  </a:cubicBezTo>
                  <a:cubicBezTo>
                    <a:pt x="32" y="15"/>
                    <a:pt x="55" y="4"/>
                    <a:pt x="77" y="5"/>
                  </a:cubicBezTo>
                  <a:cubicBezTo>
                    <a:pt x="86" y="6"/>
                    <a:pt x="95" y="11"/>
                    <a:pt x="97" y="20"/>
                  </a:cubicBezTo>
                  <a:cubicBezTo>
                    <a:pt x="98" y="28"/>
                    <a:pt x="95" y="35"/>
                    <a:pt x="88" y="36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4" y="38"/>
                    <a:pt x="79" y="36"/>
                    <a:pt x="77" y="32"/>
                  </a:cubicBezTo>
                  <a:cubicBezTo>
                    <a:pt x="75" y="29"/>
                    <a:pt x="75" y="26"/>
                    <a:pt x="78" y="23"/>
                  </a:cubicBezTo>
                  <a:cubicBezTo>
                    <a:pt x="82" y="19"/>
                    <a:pt x="86" y="25"/>
                    <a:pt x="83" y="26"/>
                  </a:cubicBezTo>
                  <a:cubicBezTo>
                    <a:pt x="82" y="27"/>
                    <a:pt x="81" y="25"/>
                    <a:pt x="82" y="24"/>
                  </a:cubicBezTo>
                  <a:cubicBezTo>
                    <a:pt x="80" y="27"/>
                    <a:pt x="83" y="29"/>
                    <a:pt x="85" y="27"/>
                  </a:cubicBezTo>
                  <a:cubicBezTo>
                    <a:pt x="87" y="22"/>
                    <a:pt x="82" y="20"/>
                    <a:pt x="78" y="20"/>
                  </a:cubicBezTo>
                  <a:cubicBezTo>
                    <a:pt x="64" y="20"/>
                    <a:pt x="50" y="25"/>
                    <a:pt x="37" y="31"/>
                  </a:cubicBezTo>
                  <a:cubicBezTo>
                    <a:pt x="27" y="37"/>
                    <a:pt x="19" y="47"/>
                    <a:pt x="18" y="60"/>
                  </a:cubicBezTo>
                  <a:cubicBezTo>
                    <a:pt x="18" y="64"/>
                    <a:pt x="18" y="70"/>
                    <a:pt x="21" y="76"/>
                  </a:cubicBezTo>
                  <a:cubicBezTo>
                    <a:pt x="22" y="79"/>
                    <a:pt x="26" y="81"/>
                    <a:pt x="29" y="79"/>
                  </a:cubicBezTo>
                  <a:cubicBezTo>
                    <a:pt x="31" y="77"/>
                    <a:pt x="28" y="74"/>
                    <a:pt x="26" y="76"/>
                  </a:cubicBezTo>
                  <a:cubicBezTo>
                    <a:pt x="26" y="76"/>
                    <a:pt x="28" y="76"/>
                    <a:pt x="28" y="77"/>
                  </a:cubicBezTo>
                  <a:cubicBezTo>
                    <a:pt x="27" y="80"/>
                    <a:pt x="21" y="77"/>
                    <a:pt x="24" y="72"/>
                  </a:cubicBezTo>
                  <a:cubicBezTo>
                    <a:pt x="26" y="69"/>
                    <a:pt x="30" y="69"/>
                    <a:pt x="33" y="70"/>
                  </a:cubicBezTo>
                  <a:cubicBezTo>
                    <a:pt x="37" y="72"/>
                    <a:pt x="39" y="76"/>
                    <a:pt x="39" y="81"/>
                  </a:cubicBezTo>
                  <a:cubicBezTo>
                    <a:pt x="38" y="87"/>
                    <a:pt x="32" y="92"/>
                    <a:pt x="24" y="92"/>
                  </a:cubicBezTo>
                  <a:cubicBezTo>
                    <a:pt x="20" y="92"/>
                    <a:pt x="17" y="91"/>
                    <a:pt x="15" y="89"/>
                  </a:cubicBezTo>
                  <a:close/>
                  <a:moveTo>
                    <a:pt x="55" y="30"/>
                  </a:moveTo>
                  <a:cubicBezTo>
                    <a:pt x="52" y="30"/>
                    <a:pt x="49" y="30"/>
                    <a:pt x="46" y="30"/>
                  </a:cubicBezTo>
                  <a:cubicBezTo>
                    <a:pt x="43" y="31"/>
                    <a:pt x="43" y="31"/>
                    <a:pt x="41" y="31"/>
                  </a:cubicBezTo>
                  <a:cubicBezTo>
                    <a:pt x="52" y="25"/>
                    <a:pt x="64" y="22"/>
                    <a:pt x="76" y="22"/>
                  </a:cubicBezTo>
                  <a:cubicBezTo>
                    <a:pt x="73" y="25"/>
                    <a:pt x="73" y="31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83" y="44"/>
                    <a:pt x="98" y="38"/>
                    <a:pt x="99" y="26"/>
                  </a:cubicBezTo>
                  <a:cubicBezTo>
                    <a:pt x="104" y="37"/>
                    <a:pt x="119" y="50"/>
                    <a:pt x="145" y="41"/>
                  </a:cubicBezTo>
                  <a:cubicBezTo>
                    <a:pt x="161" y="35"/>
                    <a:pt x="172" y="18"/>
                    <a:pt x="163" y="15"/>
                  </a:cubicBezTo>
                  <a:cubicBezTo>
                    <a:pt x="159" y="15"/>
                    <a:pt x="158" y="20"/>
                    <a:pt x="162" y="21"/>
                  </a:cubicBezTo>
                  <a:cubicBezTo>
                    <a:pt x="161" y="21"/>
                    <a:pt x="160" y="18"/>
                    <a:pt x="161" y="18"/>
                  </a:cubicBezTo>
                  <a:cubicBezTo>
                    <a:pt x="164" y="17"/>
                    <a:pt x="166" y="24"/>
                    <a:pt x="160" y="24"/>
                  </a:cubicBezTo>
                  <a:cubicBezTo>
                    <a:pt x="150" y="25"/>
                    <a:pt x="150" y="11"/>
                    <a:pt x="157" y="7"/>
                  </a:cubicBezTo>
                  <a:cubicBezTo>
                    <a:pt x="157" y="7"/>
                    <a:pt x="157" y="7"/>
                    <a:pt x="157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63" y="3"/>
                    <a:pt x="171" y="5"/>
                    <a:pt x="176" y="12"/>
                  </a:cubicBezTo>
                  <a:cubicBezTo>
                    <a:pt x="182" y="20"/>
                    <a:pt x="179" y="30"/>
                    <a:pt x="173" y="38"/>
                  </a:cubicBezTo>
                  <a:cubicBezTo>
                    <a:pt x="164" y="47"/>
                    <a:pt x="153" y="53"/>
                    <a:pt x="136" y="55"/>
                  </a:cubicBezTo>
                  <a:cubicBezTo>
                    <a:pt x="102" y="58"/>
                    <a:pt x="85" y="33"/>
                    <a:pt x="55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674846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0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379571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2147483646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106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6864350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0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4460875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2147483646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568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3089275" y="3755651"/>
              <a:ext cx="6037263" cy="15875"/>
            </a:xfrm>
            <a:custGeom>
              <a:avLst/>
              <a:gdLst>
                <a:gd name="T0" fmla="*/ 0 w 3803"/>
                <a:gd name="T1" fmla="*/ 0 h 10"/>
                <a:gd name="T2" fmla="*/ 2147483646 w 3803"/>
                <a:gd name="T3" fmla="*/ 0 h 10"/>
                <a:gd name="T4" fmla="*/ 2147483646 w 3803"/>
                <a:gd name="T5" fmla="*/ 0 h 10"/>
                <a:gd name="T6" fmla="*/ 2147483646 w 3803"/>
                <a:gd name="T7" fmla="*/ 2147483646 h 10"/>
                <a:gd name="T8" fmla="*/ 0 w 3803"/>
                <a:gd name="T9" fmla="*/ 0 h 10"/>
                <a:gd name="T10" fmla="*/ 0 w 3803"/>
                <a:gd name="T11" fmla="*/ 0 h 10"/>
                <a:gd name="T12" fmla="*/ 0 w 3803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3" h="10">
                  <a:moveTo>
                    <a:pt x="0" y="0"/>
                  </a:moveTo>
                  <a:lnTo>
                    <a:pt x="3803" y="0"/>
                  </a:lnTo>
                  <a:lnTo>
                    <a:pt x="190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578100" y="2670175"/>
            <a:ext cx="7035800" cy="1216025"/>
          </a:xfrm>
        </p:spPr>
        <p:txBody>
          <a:bodyPr anchor="b"/>
          <a:lstStyle>
            <a:lvl1pPr algn="dist">
              <a:defRPr sz="60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78100" y="3910012"/>
            <a:ext cx="7035800" cy="569913"/>
          </a:xfrm>
        </p:spPr>
        <p:txBody>
          <a:bodyPr/>
          <a:lstStyle>
            <a:lvl1pPr marL="0" indent="0" algn="dist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390D1-6BAC-4CA4-AC56-B44723035139}" type="datetimeFigureOut">
              <a:rPr lang="zh-CN" altLang="en-US"/>
            </a:fld>
            <a:endParaRPr lang="zh-CN" altLang="en-US"/>
          </a:p>
        </p:txBody>
      </p:sp>
      <p:sp>
        <p:nvSpPr>
          <p:cNvPr id="1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340B-A45D-4976-895E-9C0127F447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3"/>
          <p:cNvGrpSpPr/>
          <p:nvPr/>
        </p:nvGrpSpPr>
        <p:grpSpPr bwMode="auto">
          <a:xfrm>
            <a:off x="114300" y="114300"/>
            <a:ext cx="11963400" cy="6629400"/>
            <a:chOff x="113729" y="113729"/>
            <a:chExt cx="11964542" cy="6630543"/>
          </a:xfrm>
        </p:grpSpPr>
        <p:pic>
          <p:nvPicPr>
            <p:cNvPr id="9" name="图片 4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34154" y="5801292"/>
              <a:ext cx="944117" cy="942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图片 5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13729" y="113729"/>
              <a:ext cx="944117" cy="942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图片 6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1134722" y="114298"/>
              <a:ext cx="944117" cy="942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图片 7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3160" y="5800723"/>
              <a:ext cx="944117" cy="942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BD2344-548A-4036-BECC-136FA5410EE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A3D88-D9EF-4D27-8483-DFD08D41BE0B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406400"/>
            <a:ext cx="10515600" cy="5753100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40518-E157-47C1-B553-F1BC9CA441F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02572-AA30-437C-B9D5-4E760A9D4E9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6"/>
          <p:cNvGrpSpPr/>
          <p:nvPr/>
        </p:nvGrpSpPr>
        <p:grpSpPr bwMode="auto">
          <a:xfrm>
            <a:off x="3076575" y="807172"/>
            <a:ext cx="6037263" cy="5368925"/>
            <a:chOff x="3080147" y="779463"/>
            <a:chExt cx="6037263" cy="5368925"/>
          </a:xfrm>
        </p:grpSpPr>
        <p:grpSp>
          <p:nvGrpSpPr>
            <p:cNvPr id="4" name="组合 18"/>
            <p:cNvGrpSpPr/>
            <p:nvPr/>
          </p:nvGrpSpPr>
          <p:grpSpPr bwMode="auto">
            <a:xfrm>
              <a:off x="3080147" y="779463"/>
              <a:ext cx="6037263" cy="841375"/>
              <a:chOff x="3089275" y="2566613"/>
              <a:chExt cx="6037263" cy="841375"/>
            </a:xfrm>
          </p:grpSpPr>
          <p:sp>
            <p:nvSpPr>
              <p:cNvPr id="14" name="Freeform 5"/>
              <p:cNvSpPr/>
              <p:nvPr/>
            </p:nvSpPr>
            <p:spPr bwMode="auto">
              <a:xfrm>
                <a:off x="3089275" y="3385763"/>
                <a:ext cx="6037263" cy="14288"/>
              </a:xfrm>
              <a:custGeom>
                <a:avLst/>
                <a:gdLst>
                  <a:gd name="T0" fmla="*/ 0 w 3803"/>
                  <a:gd name="T1" fmla="*/ 2147483646 h 9"/>
                  <a:gd name="T2" fmla="*/ 2147483646 w 3803"/>
                  <a:gd name="T3" fmla="*/ 2147483646 h 9"/>
                  <a:gd name="T4" fmla="*/ 2147483646 w 3803"/>
                  <a:gd name="T5" fmla="*/ 2147483646 h 9"/>
                  <a:gd name="T6" fmla="*/ 2147483646 w 3803"/>
                  <a:gd name="T7" fmla="*/ 0 h 9"/>
                  <a:gd name="T8" fmla="*/ 0 w 3803"/>
                  <a:gd name="T9" fmla="*/ 2147483646 h 9"/>
                  <a:gd name="T10" fmla="*/ 0 w 3803"/>
                  <a:gd name="T11" fmla="*/ 2147483646 h 9"/>
                  <a:gd name="T12" fmla="*/ 0 w 3803"/>
                  <a:gd name="T13" fmla="*/ 2147483646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03" h="9">
                    <a:moveTo>
                      <a:pt x="0" y="9"/>
                    </a:moveTo>
                    <a:lnTo>
                      <a:pt x="3803" y="9"/>
                    </a:lnTo>
                    <a:lnTo>
                      <a:pt x="1905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DE5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4656138" y="2566613"/>
                <a:ext cx="1476375" cy="841375"/>
              </a:xfrm>
              <a:custGeom>
                <a:avLst/>
                <a:gdLst>
                  <a:gd name="T0" fmla="*/ 2147483646 w 393"/>
                  <a:gd name="T1" fmla="*/ 2147483646 h 223"/>
                  <a:gd name="T2" fmla="*/ 2147483646 w 393"/>
                  <a:gd name="T3" fmla="*/ 2147483646 h 223"/>
                  <a:gd name="T4" fmla="*/ 2147483646 w 393"/>
                  <a:gd name="T5" fmla="*/ 2147483646 h 223"/>
                  <a:gd name="T6" fmla="*/ 2147483646 w 393"/>
                  <a:gd name="T7" fmla="*/ 2147483646 h 223"/>
                  <a:gd name="T8" fmla="*/ 2147483646 w 393"/>
                  <a:gd name="T9" fmla="*/ 2147483646 h 223"/>
                  <a:gd name="T10" fmla="*/ 2147483646 w 393"/>
                  <a:gd name="T11" fmla="*/ 2147483646 h 223"/>
                  <a:gd name="T12" fmla="*/ 2147483646 w 393"/>
                  <a:gd name="T13" fmla="*/ 2147483646 h 223"/>
                  <a:gd name="T14" fmla="*/ 2147483646 w 393"/>
                  <a:gd name="T15" fmla="*/ 2147483646 h 223"/>
                  <a:gd name="T16" fmla="*/ 2147483646 w 393"/>
                  <a:gd name="T17" fmla="*/ 2147483646 h 223"/>
                  <a:gd name="T18" fmla="*/ 2147483646 w 393"/>
                  <a:gd name="T19" fmla="*/ 2147483646 h 223"/>
                  <a:gd name="T20" fmla="*/ 2147483646 w 393"/>
                  <a:gd name="T21" fmla="*/ 2147483646 h 223"/>
                  <a:gd name="T22" fmla="*/ 2147483646 w 393"/>
                  <a:gd name="T23" fmla="*/ 2147483646 h 223"/>
                  <a:gd name="T24" fmla="*/ 2147483646 w 393"/>
                  <a:gd name="T25" fmla="*/ 2147483646 h 223"/>
                  <a:gd name="T26" fmla="*/ 2147483646 w 393"/>
                  <a:gd name="T27" fmla="*/ 2147483646 h 223"/>
                  <a:gd name="T28" fmla="*/ 2147483646 w 393"/>
                  <a:gd name="T29" fmla="*/ 2147483646 h 223"/>
                  <a:gd name="T30" fmla="*/ 2147483646 w 393"/>
                  <a:gd name="T31" fmla="*/ 2147483646 h 223"/>
                  <a:gd name="T32" fmla="*/ 2147483646 w 393"/>
                  <a:gd name="T33" fmla="*/ 2147483646 h 223"/>
                  <a:gd name="T34" fmla="*/ 2147483646 w 393"/>
                  <a:gd name="T35" fmla="*/ 2147483646 h 223"/>
                  <a:gd name="T36" fmla="*/ 2147483646 w 393"/>
                  <a:gd name="T37" fmla="*/ 2147483646 h 223"/>
                  <a:gd name="T38" fmla="*/ 2147483646 w 393"/>
                  <a:gd name="T39" fmla="*/ 2147483646 h 223"/>
                  <a:gd name="T40" fmla="*/ 2147483646 w 393"/>
                  <a:gd name="T41" fmla="*/ 2147483646 h 223"/>
                  <a:gd name="T42" fmla="*/ 2147483646 w 393"/>
                  <a:gd name="T43" fmla="*/ 2147483646 h 223"/>
                  <a:gd name="T44" fmla="*/ 2147483646 w 393"/>
                  <a:gd name="T45" fmla="*/ 2147483646 h 223"/>
                  <a:gd name="T46" fmla="*/ 2147483646 w 393"/>
                  <a:gd name="T47" fmla="*/ 2147483646 h 223"/>
                  <a:gd name="T48" fmla="*/ 2147483646 w 393"/>
                  <a:gd name="T49" fmla="*/ 2147483646 h 223"/>
                  <a:gd name="T50" fmla="*/ 2147483646 w 393"/>
                  <a:gd name="T51" fmla="*/ 2147483646 h 223"/>
                  <a:gd name="T52" fmla="*/ 2147483646 w 393"/>
                  <a:gd name="T53" fmla="*/ 2147483646 h 223"/>
                  <a:gd name="T54" fmla="*/ 2147483646 w 393"/>
                  <a:gd name="T55" fmla="*/ 2147483646 h 223"/>
                  <a:gd name="T56" fmla="*/ 2147483646 w 393"/>
                  <a:gd name="T57" fmla="*/ 2147483646 h 223"/>
                  <a:gd name="T58" fmla="*/ 2147483646 w 393"/>
                  <a:gd name="T59" fmla="*/ 2147483646 h 223"/>
                  <a:gd name="T60" fmla="*/ 2147483646 w 393"/>
                  <a:gd name="T61" fmla="*/ 2147483646 h 223"/>
                  <a:gd name="T62" fmla="*/ 2147483646 w 393"/>
                  <a:gd name="T63" fmla="*/ 2147483646 h 223"/>
                  <a:gd name="T64" fmla="*/ 2147483646 w 393"/>
                  <a:gd name="T65" fmla="*/ 2147483646 h 223"/>
                  <a:gd name="T66" fmla="*/ 2147483646 w 393"/>
                  <a:gd name="T67" fmla="*/ 2147483646 h 223"/>
                  <a:gd name="T68" fmla="*/ 2147483646 w 393"/>
                  <a:gd name="T69" fmla="*/ 2147483646 h 223"/>
                  <a:gd name="T70" fmla="*/ 2147483646 w 393"/>
                  <a:gd name="T71" fmla="*/ 2147483646 h 223"/>
                  <a:gd name="T72" fmla="*/ 2147483646 w 393"/>
                  <a:gd name="T73" fmla="*/ 2147483646 h 223"/>
                  <a:gd name="T74" fmla="*/ 2147483646 w 393"/>
                  <a:gd name="T75" fmla="*/ 2147483646 h 223"/>
                  <a:gd name="T76" fmla="*/ 2147483646 w 393"/>
                  <a:gd name="T77" fmla="*/ 2147483646 h 223"/>
                  <a:gd name="T78" fmla="*/ 2147483646 w 393"/>
                  <a:gd name="T79" fmla="*/ 2147483646 h 223"/>
                  <a:gd name="T80" fmla="*/ 2147483646 w 393"/>
                  <a:gd name="T81" fmla="*/ 2147483646 h 223"/>
                  <a:gd name="T82" fmla="*/ 2147483646 w 393"/>
                  <a:gd name="T83" fmla="*/ 2147483646 h 223"/>
                  <a:gd name="T84" fmla="*/ 2147483646 w 393"/>
                  <a:gd name="T85" fmla="*/ 2147483646 h 223"/>
                  <a:gd name="T86" fmla="*/ 2147483646 w 393"/>
                  <a:gd name="T87" fmla="*/ 2147483646 h 223"/>
                  <a:gd name="T88" fmla="*/ 2147483646 w 393"/>
                  <a:gd name="T89" fmla="*/ 2147483646 h 223"/>
                  <a:gd name="T90" fmla="*/ 2147483646 w 393"/>
                  <a:gd name="T91" fmla="*/ 2147483646 h 223"/>
                  <a:gd name="T92" fmla="*/ 2147483646 w 393"/>
                  <a:gd name="T93" fmla="*/ 2147483646 h 223"/>
                  <a:gd name="T94" fmla="*/ 2147483646 w 393"/>
                  <a:gd name="T95" fmla="*/ 2147483646 h 223"/>
                  <a:gd name="T96" fmla="*/ 2147483646 w 393"/>
                  <a:gd name="T97" fmla="*/ 2147483646 h 223"/>
                  <a:gd name="T98" fmla="*/ 2147483646 w 393"/>
                  <a:gd name="T99" fmla="*/ 2147483646 h 223"/>
                  <a:gd name="T100" fmla="*/ 2147483646 w 393"/>
                  <a:gd name="T101" fmla="*/ 2147483646 h 223"/>
                  <a:gd name="T102" fmla="*/ 2147483646 w 393"/>
                  <a:gd name="T103" fmla="*/ 2147483646 h 223"/>
                  <a:gd name="T104" fmla="*/ 2147483646 w 393"/>
                  <a:gd name="T105" fmla="*/ 2147483646 h 223"/>
                  <a:gd name="T106" fmla="*/ 2147483646 w 393"/>
                  <a:gd name="T107" fmla="*/ 2147483646 h 223"/>
                  <a:gd name="T108" fmla="*/ 2147483646 w 393"/>
                  <a:gd name="T109" fmla="*/ 2147483646 h 223"/>
                  <a:gd name="T110" fmla="*/ 2147483646 w 393"/>
                  <a:gd name="T111" fmla="*/ 2147483646 h 223"/>
                  <a:gd name="T112" fmla="*/ 2147483646 w 393"/>
                  <a:gd name="T113" fmla="*/ 2147483646 h 223"/>
                  <a:gd name="T114" fmla="*/ 2147483646 w 393"/>
                  <a:gd name="T115" fmla="*/ 2147483646 h 223"/>
                  <a:gd name="T116" fmla="*/ 2147483646 w 393"/>
                  <a:gd name="T117" fmla="*/ 2147483646 h 223"/>
                  <a:gd name="T118" fmla="*/ 2147483646 w 393"/>
                  <a:gd name="T119" fmla="*/ 2147483646 h 223"/>
                  <a:gd name="T120" fmla="*/ 2147483646 w 393"/>
                  <a:gd name="T121" fmla="*/ 2147483646 h 22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393" h="223">
                    <a:moveTo>
                      <a:pt x="53" y="167"/>
                    </a:moveTo>
                    <a:cubicBezTo>
                      <a:pt x="46" y="180"/>
                      <a:pt x="31" y="194"/>
                      <a:pt x="15" y="184"/>
                    </a:cubicBezTo>
                    <a:cubicBezTo>
                      <a:pt x="9" y="180"/>
                      <a:pt x="6" y="173"/>
                      <a:pt x="9" y="166"/>
                    </a:cubicBezTo>
                    <a:cubicBezTo>
                      <a:pt x="15" y="155"/>
                      <a:pt x="27" y="163"/>
                      <a:pt x="23" y="168"/>
                    </a:cubicBezTo>
                    <a:cubicBezTo>
                      <a:pt x="21" y="169"/>
                      <a:pt x="18" y="166"/>
                      <a:pt x="18" y="165"/>
                    </a:cubicBezTo>
                    <a:cubicBezTo>
                      <a:pt x="17" y="172"/>
                      <a:pt x="25" y="174"/>
                      <a:pt x="27" y="168"/>
                    </a:cubicBezTo>
                    <a:cubicBezTo>
                      <a:pt x="30" y="160"/>
                      <a:pt x="20" y="154"/>
                      <a:pt x="13" y="158"/>
                    </a:cubicBezTo>
                    <a:cubicBezTo>
                      <a:pt x="0" y="164"/>
                      <a:pt x="3" y="181"/>
                      <a:pt x="13" y="188"/>
                    </a:cubicBezTo>
                    <a:cubicBezTo>
                      <a:pt x="27" y="196"/>
                      <a:pt x="41" y="191"/>
                      <a:pt x="50" y="180"/>
                    </a:cubicBezTo>
                    <a:cubicBezTo>
                      <a:pt x="50" y="183"/>
                      <a:pt x="50" y="187"/>
                      <a:pt x="51" y="191"/>
                    </a:cubicBezTo>
                    <a:cubicBezTo>
                      <a:pt x="55" y="204"/>
                      <a:pt x="65" y="213"/>
                      <a:pt x="75" y="216"/>
                    </a:cubicBezTo>
                    <a:cubicBezTo>
                      <a:pt x="89" y="220"/>
                      <a:pt x="105" y="214"/>
                      <a:pt x="109" y="200"/>
                    </a:cubicBezTo>
                    <a:cubicBezTo>
                      <a:pt x="113" y="188"/>
                      <a:pt x="108" y="172"/>
                      <a:pt x="90" y="173"/>
                    </a:cubicBezTo>
                    <a:cubicBezTo>
                      <a:pt x="95" y="166"/>
                      <a:pt x="103" y="160"/>
                      <a:pt x="111" y="157"/>
                    </a:cubicBezTo>
                    <a:cubicBezTo>
                      <a:pt x="129" y="152"/>
                      <a:pt x="150" y="159"/>
                      <a:pt x="161" y="173"/>
                    </a:cubicBezTo>
                    <a:cubicBezTo>
                      <a:pt x="171" y="186"/>
                      <a:pt x="173" y="207"/>
                      <a:pt x="156" y="215"/>
                    </a:cubicBezTo>
                    <a:cubicBezTo>
                      <a:pt x="149" y="217"/>
                      <a:pt x="142" y="215"/>
                      <a:pt x="139" y="210"/>
                    </a:cubicBezTo>
                    <a:cubicBezTo>
                      <a:pt x="133" y="199"/>
                      <a:pt x="146" y="194"/>
                      <a:pt x="147" y="200"/>
                    </a:cubicBezTo>
                    <a:cubicBezTo>
                      <a:pt x="147" y="202"/>
                      <a:pt x="143" y="203"/>
                      <a:pt x="142" y="202"/>
                    </a:cubicBezTo>
                    <a:cubicBezTo>
                      <a:pt x="147" y="207"/>
                      <a:pt x="152" y="201"/>
                      <a:pt x="148" y="197"/>
                    </a:cubicBezTo>
                    <a:cubicBezTo>
                      <a:pt x="143" y="191"/>
                      <a:pt x="135" y="197"/>
                      <a:pt x="134" y="203"/>
                    </a:cubicBezTo>
                    <a:cubicBezTo>
                      <a:pt x="131" y="216"/>
                      <a:pt x="147" y="223"/>
                      <a:pt x="157" y="218"/>
                    </a:cubicBezTo>
                    <a:cubicBezTo>
                      <a:pt x="157" y="218"/>
                      <a:pt x="159" y="217"/>
                      <a:pt x="159" y="217"/>
                    </a:cubicBezTo>
                    <a:cubicBezTo>
                      <a:pt x="159" y="217"/>
                      <a:pt x="159" y="217"/>
                      <a:pt x="159" y="217"/>
                    </a:cubicBezTo>
                    <a:cubicBezTo>
                      <a:pt x="176" y="206"/>
                      <a:pt x="175" y="185"/>
                      <a:pt x="165" y="172"/>
                    </a:cubicBezTo>
                    <a:cubicBezTo>
                      <a:pt x="154" y="157"/>
                      <a:pt x="133" y="148"/>
                      <a:pt x="114" y="152"/>
                    </a:cubicBezTo>
                    <a:cubicBezTo>
                      <a:pt x="116" y="152"/>
                      <a:pt x="118" y="151"/>
                      <a:pt x="119" y="150"/>
                    </a:cubicBezTo>
                    <a:cubicBezTo>
                      <a:pt x="175" y="132"/>
                      <a:pt x="199" y="163"/>
                      <a:pt x="207" y="185"/>
                    </a:cubicBezTo>
                    <a:cubicBezTo>
                      <a:pt x="211" y="205"/>
                      <a:pt x="228" y="216"/>
                      <a:pt x="247" y="217"/>
                    </a:cubicBezTo>
                    <a:cubicBezTo>
                      <a:pt x="285" y="219"/>
                      <a:pt x="323" y="204"/>
                      <a:pt x="351" y="178"/>
                    </a:cubicBezTo>
                    <a:cubicBezTo>
                      <a:pt x="345" y="194"/>
                      <a:pt x="349" y="214"/>
                      <a:pt x="370" y="217"/>
                    </a:cubicBezTo>
                    <a:cubicBezTo>
                      <a:pt x="380" y="219"/>
                      <a:pt x="393" y="208"/>
                      <a:pt x="387" y="197"/>
                    </a:cubicBezTo>
                    <a:cubicBezTo>
                      <a:pt x="385" y="192"/>
                      <a:pt x="376" y="189"/>
                      <a:pt x="372" y="195"/>
                    </a:cubicBezTo>
                    <a:cubicBezTo>
                      <a:pt x="370" y="200"/>
                      <a:pt x="376" y="204"/>
                      <a:pt x="379" y="198"/>
                    </a:cubicBezTo>
                    <a:cubicBezTo>
                      <a:pt x="379" y="199"/>
                      <a:pt x="375" y="200"/>
                      <a:pt x="374" y="198"/>
                    </a:cubicBezTo>
                    <a:cubicBezTo>
                      <a:pt x="374" y="192"/>
                      <a:pt x="387" y="193"/>
                      <a:pt x="385" y="204"/>
                    </a:cubicBezTo>
                    <a:cubicBezTo>
                      <a:pt x="383" y="211"/>
                      <a:pt x="377" y="214"/>
                      <a:pt x="370" y="214"/>
                    </a:cubicBezTo>
                    <a:cubicBezTo>
                      <a:pt x="348" y="210"/>
                      <a:pt x="349" y="184"/>
                      <a:pt x="359" y="169"/>
                    </a:cubicBezTo>
                    <a:cubicBezTo>
                      <a:pt x="360" y="168"/>
                      <a:pt x="361" y="167"/>
                      <a:pt x="362" y="166"/>
                    </a:cubicBezTo>
                    <a:cubicBezTo>
                      <a:pt x="382" y="142"/>
                      <a:pt x="392" y="109"/>
                      <a:pt x="385" y="81"/>
                    </a:cubicBezTo>
                    <a:cubicBezTo>
                      <a:pt x="383" y="71"/>
                      <a:pt x="378" y="62"/>
                      <a:pt x="371" y="55"/>
                    </a:cubicBezTo>
                    <a:cubicBezTo>
                      <a:pt x="371" y="55"/>
                      <a:pt x="371" y="55"/>
                      <a:pt x="371" y="55"/>
                    </a:cubicBezTo>
                    <a:cubicBezTo>
                      <a:pt x="367" y="51"/>
                      <a:pt x="364" y="48"/>
                      <a:pt x="361" y="43"/>
                    </a:cubicBezTo>
                    <a:cubicBezTo>
                      <a:pt x="354" y="33"/>
                      <a:pt x="355" y="21"/>
                      <a:pt x="363" y="11"/>
                    </a:cubicBezTo>
                    <a:cubicBezTo>
                      <a:pt x="369" y="7"/>
                      <a:pt x="376" y="6"/>
                      <a:pt x="382" y="10"/>
                    </a:cubicBezTo>
                    <a:cubicBezTo>
                      <a:pt x="391" y="19"/>
                      <a:pt x="380" y="29"/>
                      <a:pt x="377" y="23"/>
                    </a:cubicBezTo>
                    <a:cubicBezTo>
                      <a:pt x="376" y="21"/>
                      <a:pt x="380" y="19"/>
                      <a:pt x="381" y="20"/>
                    </a:cubicBezTo>
                    <a:cubicBezTo>
                      <a:pt x="375" y="16"/>
                      <a:pt x="371" y="24"/>
                      <a:pt x="377" y="27"/>
                    </a:cubicBezTo>
                    <a:cubicBezTo>
                      <a:pt x="384" y="30"/>
                      <a:pt x="390" y="22"/>
                      <a:pt x="389" y="16"/>
                    </a:cubicBezTo>
                    <a:cubicBezTo>
                      <a:pt x="387" y="1"/>
                      <a:pt x="369" y="0"/>
                      <a:pt x="360" y="8"/>
                    </a:cubicBezTo>
                    <a:cubicBezTo>
                      <a:pt x="348" y="21"/>
                      <a:pt x="350" y="36"/>
                      <a:pt x="359" y="48"/>
                    </a:cubicBezTo>
                    <a:cubicBezTo>
                      <a:pt x="356" y="47"/>
                      <a:pt x="352" y="46"/>
                      <a:pt x="348" y="46"/>
                    </a:cubicBezTo>
                    <a:cubicBezTo>
                      <a:pt x="330" y="45"/>
                      <a:pt x="317" y="56"/>
                      <a:pt x="316" y="71"/>
                    </a:cubicBezTo>
                    <a:cubicBezTo>
                      <a:pt x="316" y="82"/>
                      <a:pt x="321" y="89"/>
                      <a:pt x="330" y="94"/>
                    </a:cubicBezTo>
                    <a:cubicBezTo>
                      <a:pt x="340" y="99"/>
                      <a:pt x="348" y="94"/>
                      <a:pt x="352" y="88"/>
                    </a:cubicBezTo>
                    <a:cubicBezTo>
                      <a:pt x="353" y="90"/>
                      <a:pt x="353" y="92"/>
                      <a:pt x="354" y="95"/>
                    </a:cubicBezTo>
                    <a:cubicBezTo>
                      <a:pt x="354" y="95"/>
                      <a:pt x="354" y="95"/>
                      <a:pt x="354" y="95"/>
                    </a:cubicBezTo>
                    <a:cubicBezTo>
                      <a:pt x="354" y="97"/>
                      <a:pt x="354" y="97"/>
                      <a:pt x="354" y="97"/>
                    </a:cubicBezTo>
                    <a:cubicBezTo>
                      <a:pt x="354" y="97"/>
                      <a:pt x="354" y="97"/>
                      <a:pt x="354" y="97"/>
                    </a:cubicBezTo>
                    <a:cubicBezTo>
                      <a:pt x="356" y="117"/>
                      <a:pt x="342" y="132"/>
                      <a:pt x="326" y="139"/>
                    </a:cubicBezTo>
                    <a:cubicBezTo>
                      <a:pt x="315" y="143"/>
                      <a:pt x="304" y="143"/>
                      <a:pt x="293" y="137"/>
                    </a:cubicBezTo>
                    <a:cubicBezTo>
                      <a:pt x="284" y="132"/>
                      <a:pt x="280" y="124"/>
                      <a:pt x="282" y="113"/>
                    </a:cubicBezTo>
                    <a:cubicBezTo>
                      <a:pt x="284" y="107"/>
                      <a:pt x="289" y="102"/>
                      <a:pt x="296" y="103"/>
                    </a:cubicBezTo>
                    <a:cubicBezTo>
                      <a:pt x="307" y="105"/>
                      <a:pt x="304" y="118"/>
                      <a:pt x="298" y="116"/>
                    </a:cubicBezTo>
                    <a:cubicBezTo>
                      <a:pt x="297" y="115"/>
                      <a:pt x="299" y="110"/>
                      <a:pt x="300" y="111"/>
                    </a:cubicBezTo>
                    <a:cubicBezTo>
                      <a:pt x="293" y="111"/>
                      <a:pt x="295" y="119"/>
                      <a:pt x="300" y="119"/>
                    </a:cubicBezTo>
                    <a:cubicBezTo>
                      <a:pt x="308" y="117"/>
                      <a:pt x="308" y="108"/>
                      <a:pt x="304" y="104"/>
                    </a:cubicBezTo>
                    <a:cubicBezTo>
                      <a:pt x="295" y="94"/>
                      <a:pt x="281" y="102"/>
                      <a:pt x="278" y="113"/>
                    </a:cubicBezTo>
                    <a:cubicBezTo>
                      <a:pt x="276" y="124"/>
                      <a:pt x="280" y="134"/>
                      <a:pt x="291" y="140"/>
                    </a:cubicBezTo>
                    <a:cubicBezTo>
                      <a:pt x="302" y="147"/>
                      <a:pt x="315" y="147"/>
                      <a:pt x="327" y="142"/>
                    </a:cubicBezTo>
                    <a:cubicBezTo>
                      <a:pt x="338" y="138"/>
                      <a:pt x="349" y="130"/>
                      <a:pt x="354" y="118"/>
                    </a:cubicBezTo>
                    <a:cubicBezTo>
                      <a:pt x="349" y="142"/>
                      <a:pt x="331" y="159"/>
                      <a:pt x="307" y="163"/>
                    </a:cubicBezTo>
                    <a:cubicBezTo>
                      <a:pt x="301" y="164"/>
                      <a:pt x="295" y="164"/>
                      <a:pt x="289" y="163"/>
                    </a:cubicBezTo>
                    <a:cubicBezTo>
                      <a:pt x="233" y="156"/>
                      <a:pt x="206" y="111"/>
                      <a:pt x="136" y="116"/>
                    </a:cubicBezTo>
                    <a:cubicBezTo>
                      <a:pt x="107" y="118"/>
                      <a:pt x="80" y="130"/>
                      <a:pt x="63" y="150"/>
                    </a:cubicBezTo>
                    <a:cubicBezTo>
                      <a:pt x="59" y="155"/>
                      <a:pt x="55" y="161"/>
                      <a:pt x="53" y="167"/>
                    </a:cubicBezTo>
                    <a:close/>
                    <a:moveTo>
                      <a:pt x="366" y="56"/>
                    </a:moveTo>
                    <a:cubicBezTo>
                      <a:pt x="367" y="56"/>
                      <a:pt x="367" y="57"/>
                      <a:pt x="368" y="58"/>
                    </a:cubicBezTo>
                    <a:cubicBezTo>
                      <a:pt x="368" y="58"/>
                      <a:pt x="368" y="58"/>
                      <a:pt x="368" y="58"/>
                    </a:cubicBezTo>
                    <a:cubicBezTo>
                      <a:pt x="375" y="64"/>
                      <a:pt x="379" y="73"/>
                      <a:pt x="382" y="82"/>
                    </a:cubicBezTo>
                    <a:cubicBezTo>
                      <a:pt x="387" y="109"/>
                      <a:pt x="378" y="140"/>
                      <a:pt x="359" y="164"/>
                    </a:cubicBezTo>
                    <a:cubicBezTo>
                      <a:pt x="333" y="195"/>
                      <a:pt x="289" y="215"/>
                      <a:pt x="248" y="213"/>
                    </a:cubicBezTo>
                    <a:cubicBezTo>
                      <a:pt x="230" y="212"/>
                      <a:pt x="214" y="203"/>
                      <a:pt x="210" y="185"/>
                    </a:cubicBezTo>
                    <a:cubicBezTo>
                      <a:pt x="207" y="170"/>
                      <a:pt x="215" y="157"/>
                      <a:pt x="226" y="154"/>
                    </a:cubicBezTo>
                    <a:cubicBezTo>
                      <a:pt x="227" y="154"/>
                      <a:pt x="227" y="154"/>
                      <a:pt x="227" y="154"/>
                    </a:cubicBezTo>
                    <a:cubicBezTo>
                      <a:pt x="235" y="152"/>
                      <a:pt x="243" y="155"/>
                      <a:pt x="249" y="162"/>
                    </a:cubicBezTo>
                    <a:cubicBezTo>
                      <a:pt x="252" y="168"/>
                      <a:pt x="252" y="175"/>
                      <a:pt x="247" y="179"/>
                    </a:cubicBezTo>
                    <a:cubicBezTo>
                      <a:pt x="239" y="186"/>
                      <a:pt x="232" y="176"/>
                      <a:pt x="237" y="173"/>
                    </a:cubicBezTo>
                    <a:cubicBezTo>
                      <a:pt x="239" y="173"/>
                      <a:pt x="240" y="177"/>
                      <a:pt x="239" y="177"/>
                    </a:cubicBezTo>
                    <a:cubicBezTo>
                      <a:pt x="243" y="172"/>
                      <a:pt x="236" y="168"/>
                      <a:pt x="233" y="172"/>
                    </a:cubicBezTo>
                    <a:cubicBezTo>
                      <a:pt x="229" y="182"/>
                      <a:pt x="239" y="186"/>
                      <a:pt x="245" y="186"/>
                    </a:cubicBezTo>
                    <a:cubicBezTo>
                      <a:pt x="272" y="186"/>
                      <a:pt x="300" y="177"/>
                      <a:pt x="323" y="164"/>
                    </a:cubicBezTo>
                    <a:cubicBezTo>
                      <a:pt x="342" y="153"/>
                      <a:pt x="357" y="135"/>
                      <a:pt x="359" y="110"/>
                    </a:cubicBezTo>
                    <a:cubicBezTo>
                      <a:pt x="359" y="103"/>
                      <a:pt x="359" y="92"/>
                      <a:pt x="354" y="79"/>
                    </a:cubicBezTo>
                    <a:cubicBezTo>
                      <a:pt x="352" y="74"/>
                      <a:pt x="344" y="69"/>
                      <a:pt x="339" y="74"/>
                    </a:cubicBezTo>
                    <a:cubicBezTo>
                      <a:pt x="335" y="78"/>
                      <a:pt x="341" y="84"/>
                      <a:pt x="345" y="79"/>
                    </a:cubicBezTo>
                    <a:cubicBezTo>
                      <a:pt x="345" y="80"/>
                      <a:pt x="340" y="79"/>
                      <a:pt x="341" y="77"/>
                    </a:cubicBezTo>
                    <a:cubicBezTo>
                      <a:pt x="342" y="72"/>
                      <a:pt x="354" y="77"/>
                      <a:pt x="348" y="87"/>
                    </a:cubicBezTo>
                    <a:cubicBezTo>
                      <a:pt x="345" y="92"/>
                      <a:pt x="338" y="93"/>
                      <a:pt x="332" y="91"/>
                    </a:cubicBezTo>
                    <a:cubicBezTo>
                      <a:pt x="324" y="87"/>
                      <a:pt x="319" y="79"/>
                      <a:pt x="320" y="70"/>
                    </a:cubicBezTo>
                    <a:cubicBezTo>
                      <a:pt x="322" y="58"/>
                      <a:pt x="333" y="49"/>
                      <a:pt x="348" y="49"/>
                    </a:cubicBezTo>
                    <a:cubicBezTo>
                      <a:pt x="355" y="50"/>
                      <a:pt x="361" y="52"/>
                      <a:pt x="366" y="56"/>
                    </a:cubicBezTo>
                    <a:close/>
                    <a:moveTo>
                      <a:pt x="289" y="167"/>
                    </a:moveTo>
                    <a:cubicBezTo>
                      <a:pt x="295" y="167"/>
                      <a:pt x="301" y="167"/>
                      <a:pt x="308" y="166"/>
                    </a:cubicBezTo>
                    <a:cubicBezTo>
                      <a:pt x="312" y="165"/>
                      <a:pt x="313" y="165"/>
                      <a:pt x="315" y="164"/>
                    </a:cubicBezTo>
                    <a:cubicBezTo>
                      <a:pt x="296" y="175"/>
                      <a:pt x="272" y="181"/>
                      <a:pt x="250" y="182"/>
                    </a:cubicBezTo>
                    <a:cubicBezTo>
                      <a:pt x="256" y="176"/>
                      <a:pt x="256" y="165"/>
                      <a:pt x="250" y="158"/>
                    </a:cubicBezTo>
                    <a:cubicBezTo>
                      <a:pt x="250" y="158"/>
                      <a:pt x="250" y="158"/>
                      <a:pt x="250" y="158"/>
                    </a:cubicBezTo>
                    <a:cubicBezTo>
                      <a:pt x="250" y="158"/>
                      <a:pt x="250" y="158"/>
                      <a:pt x="250" y="158"/>
                    </a:cubicBezTo>
                    <a:cubicBezTo>
                      <a:pt x="236" y="141"/>
                      <a:pt x="209" y="152"/>
                      <a:pt x="206" y="174"/>
                    </a:cubicBezTo>
                    <a:cubicBezTo>
                      <a:pt x="196" y="153"/>
                      <a:pt x="169" y="129"/>
                      <a:pt x="120" y="146"/>
                    </a:cubicBezTo>
                    <a:cubicBezTo>
                      <a:pt x="88" y="157"/>
                      <a:pt x="68" y="189"/>
                      <a:pt x="86" y="194"/>
                    </a:cubicBezTo>
                    <a:cubicBezTo>
                      <a:pt x="93" y="194"/>
                      <a:pt x="95" y="185"/>
                      <a:pt x="88" y="184"/>
                    </a:cubicBezTo>
                    <a:cubicBezTo>
                      <a:pt x="89" y="184"/>
                      <a:pt x="90" y="188"/>
                      <a:pt x="89" y="189"/>
                    </a:cubicBezTo>
                    <a:cubicBezTo>
                      <a:pt x="83" y="191"/>
                      <a:pt x="80" y="178"/>
                      <a:pt x="91" y="177"/>
                    </a:cubicBezTo>
                    <a:cubicBezTo>
                      <a:pt x="111" y="176"/>
                      <a:pt x="109" y="202"/>
                      <a:pt x="96" y="210"/>
                    </a:cubicBezTo>
                    <a:cubicBezTo>
                      <a:pt x="96" y="210"/>
                      <a:pt x="96" y="210"/>
                      <a:pt x="96" y="210"/>
                    </a:cubicBezTo>
                    <a:cubicBezTo>
                      <a:pt x="96" y="211"/>
                      <a:pt x="96" y="211"/>
                      <a:pt x="96" y="211"/>
                    </a:cubicBezTo>
                    <a:cubicBezTo>
                      <a:pt x="96" y="211"/>
                      <a:pt x="96" y="211"/>
                      <a:pt x="96" y="211"/>
                    </a:cubicBezTo>
                    <a:cubicBezTo>
                      <a:pt x="85" y="217"/>
                      <a:pt x="70" y="214"/>
                      <a:pt x="61" y="201"/>
                    </a:cubicBezTo>
                    <a:cubicBezTo>
                      <a:pt x="50" y="185"/>
                      <a:pt x="55" y="166"/>
                      <a:pt x="67" y="152"/>
                    </a:cubicBezTo>
                    <a:cubicBezTo>
                      <a:pt x="83" y="134"/>
                      <a:pt x="105" y="123"/>
                      <a:pt x="136" y="120"/>
                    </a:cubicBezTo>
                    <a:cubicBezTo>
                      <a:pt x="201" y="114"/>
                      <a:pt x="233" y="160"/>
                      <a:pt x="289" y="167"/>
                    </a:cubicBezTo>
                    <a:close/>
                  </a:path>
                </a:pathLst>
              </a:custGeom>
              <a:solidFill>
                <a:srgbClr val="FDE5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Freeform 7"/>
              <p:cNvSpPr>
                <a:spLocks noEditPoints="1"/>
              </p:cNvSpPr>
              <p:nvPr/>
            </p:nvSpPr>
            <p:spPr bwMode="auto">
              <a:xfrm>
                <a:off x="6094413" y="2566613"/>
                <a:ext cx="1476375" cy="841375"/>
              </a:xfrm>
              <a:custGeom>
                <a:avLst/>
                <a:gdLst>
                  <a:gd name="T0" fmla="*/ 2147483646 w 393"/>
                  <a:gd name="T1" fmla="*/ 2147483646 h 223"/>
                  <a:gd name="T2" fmla="*/ 2147483646 w 393"/>
                  <a:gd name="T3" fmla="*/ 2147483646 h 223"/>
                  <a:gd name="T4" fmla="*/ 2147483646 w 393"/>
                  <a:gd name="T5" fmla="*/ 2147483646 h 223"/>
                  <a:gd name="T6" fmla="*/ 2147483646 w 393"/>
                  <a:gd name="T7" fmla="*/ 2147483646 h 223"/>
                  <a:gd name="T8" fmla="*/ 2147483646 w 393"/>
                  <a:gd name="T9" fmla="*/ 2147483646 h 223"/>
                  <a:gd name="T10" fmla="*/ 2147483646 w 393"/>
                  <a:gd name="T11" fmla="*/ 2147483646 h 223"/>
                  <a:gd name="T12" fmla="*/ 2147483646 w 393"/>
                  <a:gd name="T13" fmla="*/ 2147483646 h 223"/>
                  <a:gd name="T14" fmla="*/ 2147483646 w 393"/>
                  <a:gd name="T15" fmla="*/ 2147483646 h 223"/>
                  <a:gd name="T16" fmla="*/ 2147483646 w 393"/>
                  <a:gd name="T17" fmla="*/ 2147483646 h 223"/>
                  <a:gd name="T18" fmla="*/ 2147483646 w 393"/>
                  <a:gd name="T19" fmla="*/ 2147483646 h 223"/>
                  <a:gd name="T20" fmla="*/ 2147483646 w 393"/>
                  <a:gd name="T21" fmla="*/ 2147483646 h 223"/>
                  <a:gd name="T22" fmla="*/ 2147483646 w 393"/>
                  <a:gd name="T23" fmla="*/ 2147483646 h 223"/>
                  <a:gd name="T24" fmla="*/ 2147483646 w 393"/>
                  <a:gd name="T25" fmla="*/ 2147483646 h 223"/>
                  <a:gd name="T26" fmla="*/ 2147483646 w 393"/>
                  <a:gd name="T27" fmla="*/ 2147483646 h 223"/>
                  <a:gd name="T28" fmla="*/ 2147483646 w 393"/>
                  <a:gd name="T29" fmla="*/ 2147483646 h 223"/>
                  <a:gd name="T30" fmla="*/ 2147483646 w 393"/>
                  <a:gd name="T31" fmla="*/ 2147483646 h 223"/>
                  <a:gd name="T32" fmla="*/ 2147483646 w 393"/>
                  <a:gd name="T33" fmla="*/ 2147483646 h 223"/>
                  <a:gd name="T34" fmla="*/ 2147483646 w 393"/>
                  <a:gd name="T35" fmla="*/ 2147483646 h 223"/>
                  <a:gd name="T36" fmla="*/ 2147483646 w 393"/>
                  <a:gd name="T37" fmla="*/ 2147483646 h 223"/>
                  <a:gd name="T38" fmla="*/ 2147483646 w 393"/>
                  <a:gd name="T39" fmla="*/ 2147483646 h 223"/>
                  <a:gd name="T40" fmla="*/ 2147483646 w 393"/>
                  <a:gd name="T41" fmla="*/ 2147483646 h 223"/>
                  <a:gd name="T42" fmla="*/ 2147483646 w 393"/>
                  <a:gd name="T43" fmla="*/ 2147483646 h 223"/>
                  <a:gd name="T44" fmla="*/ 2147483646 w 393"/>
                  <a:gd name="T45" fmla="*/ 2147483646 h 223"/>
                  <a:gd name="T46" fmla="*/ 2147483646 w 393"/>
                  <a:gd name="T47" fmla="*/ 2147483646 h 223"/>
                  <a:gd name="T48" fmla="*/ 2147483646 w 393"/>
                  <a:gd name="T49" fmla="*/ 2147483646 h 223"/>
                  <a:gd name="T50" fmla="*/ 2147483646 w 393"/>
                  <a:gd name="T51" fmla="*/ 2147483646 h 223"/>
                  <a:gd name="T52" fmla="*/ 2147483646 w 393"/>
                  <a:gd name="T53" fmla="*/ 2147483646 h 223"/>
                  <a:gd name="T54" fmla="*/ 2147483646 w 393"/>
                  <a:gd name="T55" fmla="*/ 2147483646 h 223"/>
                  <a:gd name="T56" fmla="*/ 2147483646 w 393"/>
                  <a:gd name="T57" fmla="*/ 2147483646 h 223"/>
                  <a:gd name="T58" fmla="*/ 2147483646 w 393"/>
                  <a:gd name="T59" fmla="*/ 2147483646 h 223"/>
                  <a:gd name="T60" fmla="*/ 2147483646 w 393"/>
                  <a:gd name="T61" fmla="*/ 2147483646 h 223"/>
                  <a:gd name="T62" fmla="*/ 2147483646 w 393"/>
                  <a:gd name="T63" fmla="*/ 2147483646 h 223"/>
                  <a:gd name="T64" fmla="*/ 2147483646 w 393"/>
                  <a:gd name="T65" fmla="*/ 2147483646 h 223"/>
                  <a:gd name="T66" fmla="*/ 2147483646 w 393"/>
                  <a:gd name="T67" fmla="*/ 2147483646 h 223"/>
                  <a:gd name="T68" fmla="*/ 2147483646 w 393"/>
                  <a:gd name="T69" fmla="*/ 2147483646 h 223"/>
                  <a:gd name="T70" fmla="*/ 2147483646 w 393"/>
                  <a:gd name="T71" fmla="*/ 2147483646 h 223"/>
                  <a:gd name="T72" fmla="*/ 2147483646 w 393"/>
                  <a:gd name="T73" fmla="*/ 2147483646 h 223"/>
                  <a:gd name="T74" fmla="*/ 2147483646 w 393"/>
                  <a:gd name="T75" fmla="*/ 2147483646 h 223"/>
                  <a:gd name="T76" fmla="*/ 2147483646 w 393"/>
                  <a:gd name="T77" fmla="*/ 2147483646 h 223"/>
                  <a:gd name="T78" fmla="*/ 2147483646 w 393"/>
                  <a:gd name="T79" fmla="*/ 2147483646 h 223"/>
                  <a:gd name="T80" fmla="*/ 2147483646 w 393"/>
                  <a:gd name="T81" fmla="*/ 2147483646 h 223"/>
                  <a:gd name="T82" fmla="*/ 2147483646 w 393"/>
                  <a:gd name="T83" fmla="*/ 2147483646 h 223"/>
                  <a:gd name="T84" fmla="*/ 2147483646 w 393"/>
                  <a:gd name="T85" fmla="*/ 2147483646 h 223"/>
                  <a:gd name="T86" fmla="*/ 2147483646 w 393"/>
                  <a:gd name="T87" fmla="*/ 2147483646 h 223"/>
                  <a:gd name="T88" fmla="*/ 2147483646 w 393"/>
                  <a:gd name="T89" fmla="*/ 2147483646 h 223"/>
                  <a:gd name="T90" fmla="*/ 2147483646 w 393"/>
                  <a:gd name="T91" fmla="*/ 2147483646 h 223"/>
                  <a:gd name="T92" fmla="*/ 2147483646 w 393"/>
                  <a:gd name="T93" fmla="*/ 2147483646 h 223"/>
                  <a:gd name="T94" fmla="*/ 2147483646 w 393"/>
                  <a:gd name="T95" fmla="*/ 2147483646 h 223"/>
                  <a:gd name="T96" fmla="*/ 2147483646 w 393"/>
                  <a:gd name="T97" fmla="*/ 2147483646 h 223"/>
                  <a:gd name="T98" fmla="*/ 2147483646 w 393"/>
                  <a:gd name="T99" fmla="*/ 2147483646 h 223"/>
                  <a:gd name="T100" fmla="*/ 2147483646 w 393"/>
                  <a:gd name="T101" fmla="*/ 2147483646 h 223"/>
                  <a:gd name="T102" fmla="*/ 2147483646 w 393"/>
                  <a:gd name="T103" fmla="*/ 2147483646 h 223"/>
                  <a:gd name="T104" fmla="*/ 2147483646 w 393"/>
                  <a:gd name="T105" fmla="*/ 2147483646 h 223"/>
                  <a:gd name="T106" fmla="*/ 2147483646 w 393"/>
                  <a:gd name="T107" fmla="*/ 2147483646 h 223"/>
                  <a:gd name="T108" fmla="*/ 2147483646 w 393"/>
                  <a:gd name="T109" fmla="*/ 2147483646 h 223"/>
                  <a:gd name="T110" fmla="*/ 2147483646 w 393"/>
                  <a:gd name="T111" fmla="*/ 2147483646 h 223"/>
                  <a:gd name="T112" fmla="*/ 2147483646 w 393"/>
                  <a:gd name="T113" fmla="*/ 2147483646 h 223"/>
                  <a:gd name="T114" fmla="*/ 2147483646 w 393"/>
                  <a:gd name="T115" fmla="*/ 2147483646 h 223"/>
                  <a:gd name="T116" fmla="*/ 2147483646 w 393"/>
                  <a:gd name="T117" fmla="*/ 2147483646 h 223"/>
                  <a:gd name="T118" fmla="*/ 2147483646 w 393"/>
                  <a:gd name="T119" fmla="*/ 2147483646 h 223"/>
                  <a:gd name="T120" fmla="*/ 2147483646 w 393"/>
                  <a:gd name="T121" fmla="*/ 2147483646 h 22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393" h="223">
                    <a:moveTo>
                      <a:pt x="340" y="167"/>
                    </a:moveTo>
                    <a:cubicBezTo>
                      <a:pt x="347" y="180"/>
                      <a:pt x="362" y="194"/>
                      <a:pt x="378" y="184"/>
                    </a:cubicBezTo>
                    <a:cubicBezTo>
                      <a:pt x="384" y="180"/>
                      <a:pt x="387" y="173"/>
                      <a:pt x="384" y="166"/>
                    </a:cubicBezTo>
                    <a:cubicBezTo>
                      <a:pt x="378" y="155"/>
                      <a:pt x="366" y="163"/>
                      <a:pt x="370" y="168"/>
                    </a:cubicBezTo>
                    <a:cubicBezTo>
                      <a:pt x="372" y="169"/>
                      <a:pt x="375" y="166"/>
                      <a:pt x="375" y="165"/>
                    </a:cubicBezTo>
                    <a:cubicBezTo>
                      <a:pt x="376" y="172"/>
                      <a:pt x="368" y="174"/>
                      <a:pt x="366" y="168"/>
                    </a:cubicBezTo>
                    <a:cubicBezTo>
                      <a:pt x="363" y="160"/>
                      <a:pt x="373" y="154"/>
                      <a:pt x="380" y="158"/>
                    </a:cubicBezTo>
                    <a:cubicBezTo>
                      <a:pt x="393" y="164"/>
                      <a:pt x="390" y="181"/>
                      <a:pt x="380" y="188"/>
                    </a:cubicBezTo>
                    <a:cubicBezTo>
                      <a:pt x="366" y="196"/>
                      <a:pt x="352" y="191"/>
                      <a:pt x="343" y="180"/>
                    </a:cubicBezTo>
                    <a:cubicBezTo>
                      <a:pt x="343" y="183"/>
                      <a:pt x="343" y="187"/>
                      <a:pt x="342" y="191"/>
                    </a:cubicBezTo>
                    <a:cubicBezTo>
                      <a:pt x="338" y="204"/>
                      <a:pt x="328" y="213"/>
                      <a:pt x="318" y="216"/>
                    </a:cubicBezTo>
                    <a:cubicBezTo>
                      <a:pt x="304" y="220"/>
                      <a:pt x="288" y="214"/>
                      <a:pt x="284" y="200"/>
                    </a:cubicBezTo>
                    <a:cubicBezTo>
                      <a:pt x="280" y="188"/>
                      <a:pt x="285" y="172"/>
                      <a:pt x="303" y="173"/>
                    </a:cubicBezTo>
                    <a:cubicBezTo>
                      <a:pt x="298" y="166"/>
                      <a:pt x="290" y="160"/>
                      <a:pt x="282" y="157"/>
                    </a:cubicBezTo>
                    <a:cubicBezTo>
                      <a:pt x="264" y="152"/>
                      <a:pt x="243" y="159"/>
                      <a:pt x="232" y="173"/>
                    </a:cubicBezTo>
                    <a:cubicBezTo>
                      <a:pt x="222" y="186"/>
                      <a:pt x="220" y="207"/>
                      <a:pt x="237" y="215"/>
                    </a:cubicBezTo>
                    <a:cubicBezTo>
                      <a:pt x="244" y="217"/>
                      <a:pt x="251" y="215"/>
                      <a:pt x="254" y="210"/>
                    </a:cubicBezTo>
                    <a:cubicBezTo>
                      <a:pt x="260" y="199"/>
                      <a:pt x="247" y="194"/>
                      <a:pt x="246" y="200"/>
                    </a:cubicBezTo>
                    <a:cubicBezTo>
                      <a:pt x="246" y="202"/>
                      <a:pt x="250" y="203"/>
                      <a:pt x="251" y="202"/>
                    </a:cubicBezTo>
                    <a:cubicBezTo>
                      <a:pt x="246" y="207"/>
                      <a:pt x="241" y="201"/>
                      <a:pt x="245" y="197"/>
                    </a:cubicBezTo>
                    <a:cubicBezTo>
                      <a:pt x="250" y="191"/>
                      <a:pt x="258" y="197"/>
                      <a:pt x="259" y="203"/>
                    </a:cubicBezTo>
                    <a:cubicBezTo>
                      <a:pt x="261" y="216"/>
                      <a:pt x="246" y="223"/>
                      <a:pt x="236" y="218"/>
                    </a:cubicBezTo>
                    <a:cubicBezTo>
                      <a:pt x="235" y="218"/>
                      <a:pt x="234" y="217"/>
                      <a:pt x="234" y="217"/>
                    </a:cubicBezTo>
                    <a:cubicBezTo>
                      <a:pt x="233" y="217"/>
                      <a:pt x="233" y="217"/>
                      <a:pt x="233" y="217"/>
                    </a:cubicBezTo>
                    <a:cubicBezTo>
                      <a:pt x="217" y="206"/>
                      <a:pt x="218" y="185"/>
                      <a:pt x="228" y="172"/>
                    </a:cubicBezTo>
                    <a:cubicBezTo>
                      <a:pt x="239" y="157"/>
                      <a:pt x="260" y="148"/>
                      <a:pt x="279" y="152"/>
                    </a:cubicBezTo>
                    <a:cubicBezTo>
                      <a:pt x="277" y="152"/>
                      <a:pt x="275" y="151"/>
                      <a:pt x="273" y="150"/>
                    </a:cubicBezTo>
                    <a:cubicBezTo>
                      <a:pt x="218" y="132"/>
                      <a:pt x="194" y="163"/>
                      <a:pt x="186" y="185"/>
                    </a:cubicBezTo>
                    <a:cubicBezTo>
                      <a:pt x="182" y="205"/>
                      <a:pt x="165" y="216"/>
                      <a:pt x="145" y="217"/>
                    </a:cubicBezTo>
                    <a:cubicBezTo>
                      <a:pt x="108" y="219"/>
                      <a:pt x="69" y="204"/>
                      <a:pt x="42" y="178"/>
                    </a:cubicBezTo>
                    <a:cubicBezTo>
                      <a:pt x="48" y="194"/>
                      <a:pt x="44" y="214"/>
                      <a:pt x="23" y="217"/>
                    </a:cubicBezTo>
                    <a:cubicBezTo>
                      <a:pt x="13" y="219"/>
                      <a:pt x="0" y="208"/>
                      <a:pt x="6" y="197"/>
                    </a:cubicBezTo>
                    <a:cubicBezTo>
                      <a:pt x="8" y="192"/>
                      <a:pt x="17" y="189"/>
                      <a:pt x="21" y="195"/>
                    </a:cubicBezTo>
                    <a:cubicBezTo>
                      <a:pt x="23" y="200"/>
                      <a:pt x="17" y="204"/>
                      <a:pt x="14" y="198"/>
                    </a:cubicBezTo>
                    <a:cubicBezTo>
                      <a:pt x="14" y="199"/>
                      <a:pt x="18" y="200"/>
                      <a:pt x="19" y="198"/>
                    </a:cubicBezTo>
                    <a:cubicBezTo>
                      <a:pt x="19" y="192"/>
                      <a:pt x="6" y="193"/>
                      <a:pt x="8" y="204"/>
                    </a:cubicBezTo>
                    <a:cubicBezTo>
                      <a:pt x="10" y="211"/>
                      <a:pt x="16" y="214"/>
                      <a:pt x="23" y="214"/>
                    </a:cubicBezTo>
                    <a:cubicBezTo>
                      <a:pt x="45" y="210"/>
                      <a:pt x="44" y="184"/>
                      <a:pt x="34" y="169"/>
                    </a:cubicBezTo>
                    <a:cubicBezTo>
                      <a:pt x="33" y="168"/>
                      <a:pt x="32" y="167"/>
                      <a:pt x="31" y="166"/>
                    </a:cubicBezTo>
                    <a:cubicBezTo>
                      <a:pt x="11" y="142"/>
                      <a:pt x="1" y="109"/>
                      <a:pt x="8" y="81"/>
                    </a:cubicBezTo>
                    <a:cubicBezTo>
                      <a:pt x="10" y="71"/>
                      <a:pt x="15" y="62"/>
                      <a:pt x="22" y="55"/>
                    </a:cubicBezTo>
                    <a:cubicBezTo>
                      <a:pt x="22" y="55"/>
                      <a:pt x="22" y="55"/>
                      <a:pt x="22" y="55"/>
                    </a:cubicBezTo>
                    <a:cubicBezTo>
                      <a:pt x="26" y="51"/>
                      <a:pt x="29" y="48"/>
                      <a:pt x="32" y="43"/>
                    </a:cubicBezTo>
                    <a:cubicBezTo>
                      <a:pt x="39" y="33"/>
                      <a:pt x="38" y="21"/>
                      <a:pt x="30" y="11"/>
                    </a:cubicBezTo>
                    <a:cubicBezTo>
                      <a:pt x="24" y="7"/>
                      <a:pt x="17" y="6"/>
                      <a:pt x="11" y="10"/>
                    </a:cubicBezTo>
                    <a:cubicBezTo>
                      <a:pt x="2" y="19"/>
                      <a:pt x="13" y="29"/>
                      <a:pt x="16" y="23"/>
                    </a:cubicBezTo>
                    <a:cubicBezTo>
                      <a:pt x="17" y="21"/>
                      <a:pt x="13" y="19"/>
                      <a:pt x="12" y="20"/>
                    </a:cubicBezTo>
                    <a:cubicBezTo>
                      <a:pt x="18" y="16"/>
                      <a:pt x="21" y="24"/>
                      <a:pt x="16" y="27"/>
                    </a:cubicBezTo>
                    <a:cubicBezTo>
                      <a:pt x="9" y="30"/>
                      <a:pt x="3" y="22"/>
                      <a:pt x="4" y="16"/>
                    </a:cubicBezTo>
                    <a:cubicBezTo>
                      <a:pt x="6" y="1"/>
                      <a:pt x="24" y="0"/>
                      <a:pt x="32" y="8"/>
                    </a:cubicBezTo>
                    <a:cubicBezTo>
                      <a:pt x="44" y="21"/>
                      <a:pt x="42" y="36"/>
                      <a:pt x="34" y="48"/>
                    </a:cubicBezTo>
                    <a:cubicBezTo>
                      <a:pt x="37" y="47"/>
                      <a:pt x="41" y="46"/>
                      <a:pt x="45" y="46"/>
                    </a:cubicBezTo>
                    <a:cubicBezTo>
                      <a:pt x="63" y="45"/>
                      <a:pt x="76" y="56"/>
                      <a:pt x="77" y="71"/>
                    </a:cubicBezTo>
                    <a:cubicBezTo>
                      <a:pt x="77" y="82"/>
                      <a:pt x="72" y="89"/>
                      <a:pt x="63" y="94"/>
                    </a:cubicBezTo>
                    <a:cubicBezTo>
                      <a:pt x="53" y="99"/>
                      <a:pt x="45" y="94"/>
                      <a:pt x="41" y="88"/>
                    </a:cubicBezTo>
                    <a:cubicBezTo>
                      <a:pt x="40" y="90"/>
                      <a:pt x="39" y="92"/>
                      <a:pt x="39" y="95"/>
                    </a:cubicBezTo>
                    <a:cubicBezTo>
                      <a:pt x="39" y="95"/>
                      <a:pt x="39" y="95"/>
                      <a:pt x="39" y="95"/>
                    </a:cubicBezTo>
                    <a:cubicBezTo>
                      <a:pt x="39" y="97"/>
                      <a:pt x="39" y="97"/>
                      <a:pt x="39" y="97"/>
                    </a:cubicBezTo>
                    <a:cubicBezTo>
                      <a:pt x="39" y="97"/>
                      <a:pt x="39" y="97"/>
                      <a:pt x="39" y="97"/>
                    </a:cubicBezTo>
                    <a:cubicBezTo>
                      <a:pt x="37" y="117"/>
                      <a:pt x="51" y="132"/>
                      <a:pt x="67" y="139"/>
                    </a:cubicBezTo>
                    <a:cubicBezTo>
                      <a:pt x="78" y="143"/>
                      <a:pt x="89" y="143"/>
                      <a:pt x="100" y="137"/>
                    </a:cubicBezTo>
                    <a:cubicBezTo>
                      <a:pt x="109" y="132"/>
                      <a:pt x="113" y="124"/>
                      <a:pt x="111" y="113"/>
                    </a:cubicBezTo>
                    <a:cubicBezTo>
                      <a:pt x="109" y="107"/>
                      <a:pt x="103" y="102"/>
                      <a:pt x="97" y="103"/>
                    </a:cubicBezTo>
                    <a:cubicBezTo>
                      <a:pt x="86" y="105"/>
                      <a:pt x="89" y="118"/>
                      <a:pt x="95" y="116"/>
                    </a:cubicBezTo>
                    <a:cubicBezTo>
                      <a:pt x="96" y="115"/>
                      <a:pt x="94" y="110"/>
                      <a:pt x="93" y="111"/>
                    </a:cubicBezTo>
                    <a:cubicBezTo>
                      <a:pt x="100" y="111"/>
                      <a:pt x="98" y="119"/>
                      <a:pt x="92" y="119"/>
                    </a:cubicBezTo>
                    <a:cubicBezTo>
                      <a:pt x="85" y="117"/>
                      <a:pt x="85" y="108"/>
                      <a:pt x="89" y="104"/>
                    </a:cubicBezTo>
                    <a:cubicBezTo>
                      <a:pt x="98" y="94"/>
                      <a:pt x="112" y="102"/>
                      <a:pt x="115" y="113"/>
                    </a:cubicBezTo>
                    <a:cubicBezTo>
                      <a:pt x="117" y="124"/>
                      <a:pt x="113" y="134"/>
                      <a:pt x="102" y="140"/>
                    </a:cubicBezTo>
                    <a:cubicBezTo>
                      <a:pt x="91" y="147"/>
                      <a:pt x="78" y="147"/>
                      <a:pt x="66" y="142"/>
                    </a:cubicBezTo>
                    <a:cubicBezTo>
                      <a:pt x="55" y="138"/>
                      <a:pt x="44" y="130"/>
                      <a:pt x="39" y="118"/>
                    </a:cubicBezTo>
                    <a:cubicBezTo>
                      <a:pt x="44" y="142"/>
                      <a:pt x="62" y="159"/>
                      <a:pt x="86" y="163"/>
                    </a:cubicBezTo>
                    <a:cubicBezTo>
                      <a:pt x="92" y="164"/>
                      <a:pt x="98" y="164"/>
                      <a:pt x="104" y="163"/>
                    </a:cubicBezTo>
                    <a:cubicBezTo>
                      <a:pt x="160" y="156"/>
                      <a:pt x="187" y="111"/>
                      <a:pt x="257" y="116"/>
                    </a:cubicBezTo>
                    <a:cubicBezTo>
                      <a:pt x="286" y="118"/>
                      <a:pt x="313" y="130"/>
                      <a:pt x="329" y="150"/>
                    </a:cubicBezTo>
                    <a:cubicBezTo>
                      <a:pt x="334" y="155"/>
                      <a:pt x="338" y="161"/>
                      <a:pt x="340" y="167"/>
                    </a:cubicBezTo>
                    <a:close/>
                    <a:moveTo>
                      <a:pt x="27" y="56"/>
                    </a:moveTo>
                    <a:cubicBezTo>
                      <a:pt x="26" y="56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18" y="64"/>
                      <a:pt x="14" y="73"/>
                      <a:pt x="11" y="82"/>
                    </a:cubicBezTo>
                    <a:cubicBezTo>
                      <a:pt x="6" y="109"/>
                      <a:pt x="15" y="140"/>
                      <a:pt x="34" y="164"/>
                    </a:cubicBezTo>
                    <a:cubicBezTo>
                      <a:pt x="60" y="195"/>
                      <a:pt x="104" y="215"/>
                      <a:pt x="145" y="213"/>
                    </a:cubicBezTo>
                    <a:cubicBezTo>
                      <a:pt x="163" y="212"/>
                      <a:pt x="179" y="203"/>
                      <a:pt x="183" y="185"/>
                    </a:cubicBezTo>
                    <a:cubicBezTo>
                      <a:pt x="185" y="170"/>
                      <a:pt x="178" y="157"/>
                      <a:pt x="166" y="154"/>
                    </a:cubicBezTo>
                    <a:cubicBezTo>
                      <a:pt x="166" y="154"/>
                      <a:pt x="166" y="154"/>
                      <a:pt x="166" y="154"/>
                    </a:cubicBezTo>
                    <a:cubicBezTo>
                      <a:pt x="158" y="152"/>
                      <a:pt x="149" y="155"/>
                      <a:pt x="144" y="162"/>
                    </a:cubicBezTo>
                    <a:cubicBezTo>
                      <a:pt x="141" y="168"/>
                      <a:pt x="141" y="175"/>
                      <a:pt x="146" y="179"/>
                    </a:cubicBezTo>
                    <a:cubicBezTo>
                      <a:pt x="154" y="186"/>
                      <a:pt x="161" y="176"/>
                      <a:pt x="156" y="173"/>
                    </a:cubicBezTo>
                    <a:cubicBezTo>
                      <a:pt x="154" y="173"/>
                      <a:pt x="153" y="177"/>
                      <a:pt x="153" y="177"/>
                    </a:cubicBezTo>
                    <a:cubicBezTo>
                      <a:pt x="150" y="172"/>
                      <a:pt x="157" y="168"/>
                      <a:pt x="160" y="172"/>
                    </a:cubicBezTo>
                    <a:cubicBezTo>
                      <a:pt x="164" y="182"/>
                      <a:pt x="154" y="186"/>
                      <a:pt x="148" y="186"/>
                    </a:cubicBezTo>
                    <a:cubicBezTo>
                      <a:pt x="121" y="186"/>
                      <a:pt x="93" y="177"/>
                      <a:pt x="70" y="164"/>
                    </a:cubicBezTo>
                    <a:cubicBezTo>
                      <a:pt x="51" y="153"/>
                      <a:pt x="35" y="135"/>
                      <a:pt x="34" y="110"/>
                    </a:cubicBezTo>
                    <a:cubicBezTo>
                      <a:pt x="34" y="103"/>
                      <a:pt x="34" y="92"/>
                      <a:pt x="39" y="79"/>
                    </a:cubicBezTo>
                    <a:cubicBezTo>
                      <a:pt x="41" y="74"/>
                      <a:pt x="49" y="69"/>
                      <a:pt x="54" y="74"/>
                    </a:cubicBezTo>
                    <a:cubicBezTo>
                      <a:pt x="58" y="78"/>
                      <a:pt x="52" y="84"/>
                      <a:pt x="48" y="79"/>
                    </a:cubicBezTo>
                    <a:cubicBezTo>
                      <a:pt x="48" y="80"/>
                      <a:pt x="53" y="79"/>
                      <a:pt x="52" y="77"/>
                    </a:cubicBezTo>
                    <a:cubicBezTo>
                      <a:pt x="51" y="72"/>
                      <a:pt x="39" y="77"/>
                      <a:pt x="45" y="87"/>
                    </a:cubicBezTo>
                    <a:cubicBezTo>
                      <a:pt x="48" y="92"/>
                      <a:pt x="55" y="93"/>
                      <a:pt x="61" y="91"/>
                    </a:cubicBezTo>
                    <a:cubicBezTo>
                      <a:pt x="69" y="87"/>
                      <a:pt x="74" y="79"/>
                      <a:pt x="73" y="70"/>
                    </a:cubicBezTo>
                    <a:cubicBezTo>
                      <a:pt x="71" y="58"/>
                      <a:pt x="60" y="49"/>
                      <a:pt x="45" y="49"/>
                    </a:cubicBezTo>
                    <a:cubicBezTo>
                      <a:pt x="38" y="50"/>
                      <a:pt x="32" y="52"/>
                      <a:pt x="27" y="56"/>
                    </a:cubicBezTo>
                    <a:close/>
                    <a:moveTo>
                      <a:pt x="104" y="167"/>
                    </a:moveTo>
                    <a:cubicBezTo>
                      <a:pt x="98" y="167"/>
                      <a:pt x="92" y="167"/>
                      <a:pt x="85" y="166"/>
                    </a:cubicBezTo>
                    <a:cubicBezTo>
                      <a:pt x="81" y="165"/>
                      <a:pt x="80" y="165"/>
                      <a:pt x="77" y="164"/>
                    </a:cubicBezTo>
                    <a:cubicBezTo>
                      <a:pt x="97" y="175"/>
                      <a:pt x="121" y="181"/>
                      <a:pt x="143" y="182"/>
                    </a:cubicBezTo>
                    <a:cubicBezTo>
                      <a:pt x="137" y="176"/>
                      <a:pt x="137" y="165"/>
                      <a:pt x="143" y="158"/>
                    </a:cubicBezTo>
                    <a:cubicBezTo>
                      <a:pt x="143" y="158"/>
                      <a:pt x="143" y="158"/>
                      <a:pt x="143" y="158"/>
                    </a:cubicBezTo>
                    <a:cubicBezTo>
                      <a:pt x="143" y="158"/>
                      <a:pt x="143" y="158"/>
                      <a:pt x="143" y="158"/>
                    </a:cubicBezTo>
                    <a:cubicBezTo>
                      <a:pt x="157" y="141"/>
                      <a:pt x="184" y="152"/>
                      <a:pt x="187" y="174"/>
                    </a:cubicBezTo>
                    <a:cubicBezTo>
                      <a:pt x="197" y="153"/>
                      <a:pt x="224" y="129"/>
                      <a:pt x="273" y="146"/>
                    </a:cubicBezTo>
                    <a:cubicBezTo>
                      <a:pt x="304" y="157"/>
                      <a:pt x="325" y="189"/>
                      <a:pt x="307" y="194"/>
                    </a:cubicBezTo>
                    <a:cubicBezTo>
                      <a:pt x="300" y="194"/>
                      <a:pt x="298" y="185"/>
                      <a:pt x="305" y="184"/>
                    </a:cubicBezTo>
                    <a:cubicBezTo>
                      <a:pt x="304" y="184"/>
                      <a:pt x="303" y="188"/>
                      <a:pt x="304" y="189"/>
                    </a:cubicBezTo>
                    <a:cubicBezTo>
                      <a:pt x="310" y="191"/>
                      <a:pt x="313" y="178"/>
                      <a:pt x="302" y="177"/>
                    </a:cubicBezTo>
                    <a:cubicBezTo>
                      <a:pt x="282" y="176"/>
                      <a:pt x="284" y="202"/>
                      <a:pt x="297" y="210"/>
                    </a:cubicBezTo>
                    <a:cubicBezTo>
                      <a:pt x="297" y="210"/>
                      <a:pt x="297" y="210"/>
                      <a:pt x="297" y="210"/>
                    </a:cubicBezTo>
                    <a:cubicBezTo>
                      <a:pt x="297" y="211"/>
                      <a:pt x="297" y="211"/>
                      <a:pt x="297" y="211"/>
                    </a:cubicBezTo>
                    <a:cubicBezTo>
                      <a:pt x="297" y="211"/>
                      <a:pt x="297" y="211"/>
                      <a:pt x="297" y="211"/>
                    </a:cubicBezTo>
                    <a:cubicBezTo>
                      <a:pt x="308" y="217"/>
                      <a:pt x="323" y="214"/>
                      <a:pt x="332" y="201"/>
                    </a:cubicBezTo>
                    <a:cubicBezTo>
                      <a:pt x="343" y="185"/>
                      <a:pt x="338" y="166"/>
                      <a:pt x="326" y="152"/>
                    </a:cubicBezTo>
                    <a:cubicBezTo>
                      <a:pt x="310" y="134"/>
                      <a:pt x="288" y="123"/>
                      <a:pt x="257" y="120"/>
                    </a:cubicBezTo>
                    <a:cubicBezTo>
                      <a:pt x="192" y="114"/>
                      <a:pt x="160" y="160"/>
                      <a:pt x="104" y="167"/>
                    </a:cubicBezTo>
                    <a:close/>
                  </a:path>
                </a:pathLst>
              </a:custGeom>
              <a:solidFill>
                <a:srgbClr val="FDE5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7"/>
            <p:cNvGrpSpPr/>
            <p:nvPr/>
          </p:nvGrpSpPr>
          <p:grpSpPr bwMode="auto">
            <a:xfrm>
              <a:off x="3080147" y="5668963"/>
              <a:ext cx="6037263" cy="479425"/>
              <a:chOff x="3089275" y="3755651"/>
              <a:chExt cx="6037263" cy="479425"/>
            </a:xfrm>
          </p:grpSpPr>
          <p:sp>
            <p:nvSpPr>
              <p:cNvPr id="7" name="Freeform 8"/>
              <p:cNvSpPr>
                <a:spLocks noEditPoints="1"/>
              </p:cNvSpPr>
              <p:nvPr/>
            </p:nvSpPr>
            <p:spPr bwMode="auto">
              <a:xfrm>
                <a:off x="5343525" y="3788988"/>
                <a:ext cx="781050" cy="446088"/>
              </a:xfrm>
              <a:custGeom>
                <a:avLst/>
                <a:gdLst>
                  <a:gd name="T0" fmla="*/ 2147483646 w 208"/>
                  <a:gd name="T1" fmla="*/ 2147483646 h 118"/>
                  <a:gd name="T2" fmla="*/ 2147483646 w 208"/>
                  <a:gd name="T3" fmla="*/ 2147483646 h 118"/>
                  <a:gd name="T4" fmla="*/ 2147483646 w 208"/>
                  <a:gd name="T5" fmla="*/ 2147483646 h 118"/>
                  <a:gd name="T6" fmla="*/ 2147483646 w 208"/>
                  <a:gd name="T7" fmla="*/ 2147483646 h 118"/>
                  <a:gd name="T8" fmla="*/ 2147483646 w 208"/>
                  <a:gd name="T9" fmla="*/ 2147483646 h 118"/>
                  <a:gd name="T10" fmla="*/ 2147483646 w 208"/>
                  <a:gd name="T11" fmla="*/ 2147483646 h 118"/>
                  <a:gd name="T12" fmla="*/ 2147483646 w 208"/>
                  <a:gd name="T13" fmla="*/ 2147483646 h 118"/>
                  <a:gd name="T14" fmla="*/ 2147483646 w 208"/>
                  <a:gd name="T15" fmla="*/ 2147483646 h 118"/>
                  <a:gd name="T16" fmla="*/ 2147483646 w 208"/>
                  <a:gd name="T17" fmla="*/ 2147483646 h 118"/>
                  <a:gd name="T18" fmla="*/ 2147483646 w 208"/>
                  <a:gd name="T19" fmla="*/ 2147483646 h 118"/>
                  <a:gd name="T20" fmla="*/ 2147483646 w 208"/>
                  <a:gd name="T21" fmla="*/ 2147483646 h 118"/>
                  <a:gd name="T22" fmla="*/ 2147483646 w 208"/>
                  <a:gd name="T23" fmla="*/ 2147483646 h 118"/>
                  <a:gd name="T24" fmla="*/ 2147483646 w 208"/>
                  <a:gd name="T25" fmla="*/ 2147483646 h 118"/>
                  <a:gd name="T26" fmla="*/ 2147483646 w 208"/>
                  <a:gd name="T27" fmla="*/ 2147483646 h 118"/>
                  <a:gd name="T28" fmla="*/ 2147483646 w 208"/>
                  <a:gd name="T29" fmla="*/ 2147483646 h 118"/>
                  <a:gd name="T30" fmla="*/ 2147483646 w 208"/>
                  <a:gd name="T31" fmla="*/ 2147483646 h 118"/>
                  <a:gd name="T32" fmla="*/ 2147483646 w 208"/>
                  <a:gd name="T33" fmla="*/ 2147483646 h 118"/>
                  <a:gd name="T34" fmla="*/ 2147483646 w 208"/>
                  <a:gd name="T35" fmla="*/ 2147483646 h 118"/>
                  <a:gd name="T36" fmla="*/ 2147483646 w 208"/>
                  <a:gd name="T37" fmla="*/ 2147483646 h 118"/>
                  <a:gd name="T38" fmla="*/ 2147483646 w 208"/>
                  <a:gd name="T39" fmla="*/ 2147483646 h 118"/>
                  <a:gd name="T40" fmla="*/ 2147483646 w 208"/>
                  <a:gd name="T41" fmla="*/ 2147483646 h 118"/>
                  <a:gd name="T42" fmla="*/ 2147483646 w 208"/>
                  <a:gd name="T43" fmla="*/ 2147483646 h 118"/>
                  <a:gd name="T44" fmla="*/ 2147483646 w 208"/>
                  <a:gd name="T45" fmla="*/ 2147483646 h 118"/>
                  <a:gd name="T46" fmla="*/ 2147483646 w 208"/>
                  <a:gd name="T47" fmla="*/ 2147483646 h 118"/>
                  <a:gd name="T48" fmla="*/ 2147483646 w 208"/>
                  <a:gd name="T49" fmla="*/ 2147483646 h 118"/>
                  <a:gd name="T50" fmla="*/ 2147483646 w 208"/>
                  <a:gd name="T51" fmla="*/ 2147483646 h 118"/>
                  <a:gd name="T52" fmla="*/ 2147483646 w 208"/>
                  <a:gd name="T53" fmla="*/ 2147483646 h 118"/>
                  <a:gd name="T54" fmla="*/ 2147483646 w 208"/>
                  <a:gd name="T55" fmla="*/ 2147483646 h 118"/>
                  <a:gd name="T56" fmla="*/ 2147483646 w 208"/>
                  <a:gd name="T57" fmla="*/ 2147483646 h 118"/>
                  <a:gd name="T58" fmla="*/ 2147483646 w 208"/>
                  <a:gd name="T59" fmla="*/ 2147483646 h 118"/>
                  <a:gd name="T60" fmla="*/ 2147483646 w 208"/>
                  <a:gd name="T61" fmla="*/ 2147483646 h 118"/>
                  <a:gd name="T62" fmla="*/ 2147483646 w 208"/>
                  <a:gd name="T63" fmla="*/ 2147483646 h 118"/>
                  <a:gd name="T64" fmla="*/ 2147483646 w 208"/>
                  <a:gd name="T65" fmla="*/ 2147483646 h 118"/>
                  <a:gd name="T66" fmla="*/ 2147483646 w 208"/>
                  <a:gd name="T67" fmla="*/ 2147483646 h 118"/>
                  <a:gd name="T68" fmla="*/ 2147483646 w 208"/>
                  <a:gd name="T69" fmla="*/ 2147483646 h 118"/>
                  <a:gd name="T70" fmla="*/ 2147483646 w 208"/>
                  <a:gd name="T71" fmla="*/ 2147483646 h 118"/>
                  <a:gd name="T72" fmla="*/ 2147483646 w 208"/>
                  <a:gd name="T73" fmla="*/ 2147483646 h 118"/>
                  <a:gd name="T74" fmla="*/ 2147483646 w 208"/>
                  <a:gd name="T75" fmla="*/ 2147483646 h 118"/>
                  <a:gd name="T76" fmla="*/ 2147483646 w 208"/>
                  <a:gd name="T77" fmla="*/ 2147483646 h 118"/>
                  <a:gd name="T78" fmla="*/ 2147483646 w 208"/>
                  <a:gd name="T79" fmla="*/ 2147483646 h 118"/>
                  <a:gd name="T80" fmla="*/ 2147483646 w 208"/>
                  <a:gd name="T81" fmla="*/ 2147483646 h 118"/>
                  <a:gd name="T82" fmla="*/ 2147483646 w 208"/>
                  <a:gd name="T83" fmla="*/ 2147483646 h 118"/>
                  <a:gd name="T84" fmla="*/ 2147483646 w 208"/>
                  <a:gd name="T85" fmla="*/ 2147483646 h 118"/>
                  <a:gd name="T86" fmla="*/ 2147483646 w 208"/>
                  <a:gd name="T87" fmla="*/ 2147483646 h 118"/>
                  <a:gd name="T88" fmla="*/ 2147483646 w 208"/>
                  <a:gd name="T89" fmla="*/ 2147483646 h 118"/>
                  <a:gd name="T90" fmla="*/ 2147483646 w 208"/>
                  <a:gd name="T91" fmla="*/ 2147483646 h 118"/>
                  <a:gd name="T92" fmla="*/ 2147483646 w 208"/>
                  <a:gd name="T93" fmla="*/ 2147483646 h 118"/>
                  <a:gd name="T94" fmla="*/ 2147483646 w 208"/>
                  <a:gd name="T95" fmla="*/ 2147483646 h 118"/>
                  <a:gd name="T96" fmla="*/ 2147483646 w 208"/>
                  <a:gd name="T97" fmla="*/ 2147483646 h 118"/>
                  <a:gd name="T98" fmla="*/ 2147483646 w 208"/>
                  <a:gd name="T99" fmla="*/ 2147483646 h 118"/>
                  <a:gd name="T100" fmla="*/ 2147483646 w 208"/>
                  <a:gd name="T101" fmla="*/ 2147483646 h 118"/>
                  <a:gd name="T102" fmla="*/ 2147483646 w 208"/>
                  <a:gd name="T103" fmla="*/ 2147483646 h 118"/>
                  <a:gd name="T104" fmla="*/ 2147483646 w 208"/>
                  <a:gd name="T105" fmla="*/ 2147483646 h 118"/>
                  <a:gd name="T106" fmla="*/ 2147483646 w 208"/>
                  <a:gd name="T107" fmla="*/ 2147483646 h 118"/>
                  <a:gd name="T108" fmla="*/ 2147483646 w 208"/>
                  <a:gd name="T109" fmla="*/ 2147483646 h 118"/>
                  <a:gd name="T110" fmla="*/ 2147483646 w 208"/>
                  <a:gd name="T111" fmla="*/ 2147483646 h 118"/>
                  <a:gd name="T112" fmla="*/ 2147483646 w 208"/>
                  <a:gd name="T113" fmla="*/ 2147483646 h 118"/>
                  <a:gd name="T114" fmla="*/ 2147483646 w 208"/>
                  <a:gd name="T115" fmla="*/ 2147483646 h 118"/>
                  <a:gd name="T116" fmla="*/ 2147483646 w 208"/>
                  <a:gd name="T117" fmla="*/ 2147483646 h 118"/>
                  <a:gd name="T118" fmla="*/ 2147483646 w 208"/>
                  <a:gd name="T119" fmla="*/ 2147483646 h 118"/>
                  <a:gd name="T120" fmla="*/ 2147483646 w 208"/>
                  <a:gd name="T121" fmla="*/ 2147483646 h 11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08" h="118">
                    <a:moveTo>
                      <a:pt x="28" y="30"/>
                    </a:moveTo>
                    <a:cubicBezTo>
                      <a:pt x="24" y="23"/>
                      <a:pt x="16" y="15"/>
                      <a:pt x="7" y="21"/>
                    </a:cubicBezTo>
                    <a:cubicBezTo>
                      <a:pt x="4" y="23"/>
                      <a:pt x="3" y="27"/>
                      <a:pt x="5" y="30"/>
                    </a:cubicBezTo>
                    <a:cubicBezTo>
                      <a:pt x="8" y="36"/>
                      <a:pt x="14" y="32"/>
                      <a:pt x="12" y="29"/>
                    </a:cubicBezTo>
                    <a:cubicBezTo>
                      <a:pt x="11" y="28"/>
                      <a:pt x="9" y="30"/>
                      <a:pt x="9" y="31"/>
                    </a:cubicBezTo>
                    <a:cubicBezTo>
                      <a:pt x="8" y="27"/>
                      <a:pt x="13" y="26"/>
                      <a:pt x="14" y="29"/>
                    </a:cubicBezTo>
                    <a:cubicBezTo>
                      <a:pt x="16" y="33"/>
                      <a:pt x="10" y="36"/>
                      <a:pt x="6" y="35"/>
                    </a:cubicBezTo>
                    <a:cubicBezTo>
                      <a:pt x="0" y="31"/>
                      <a:pt x="1" y="22"/>
                      <a:pt x="6" y="19"/>
                    </a:cubicBezTo>
                    <a:cubicBezTo>
                      <a:pt x="14" y="14"/>
                      <a:pt x="21" y="17"/>
                      <a:pt x="26" y="23"/>
                    </a:cubicBezTo>
                    <a:cubicBezTo>
                      <a:pt x="26" y="21"/>
                      <a:pt x="26" y="19"/>
                      <a:pt x="27" y="17"/>
                    </a:cubicBezTo>
                    <a:cubicBezTo>
                      <a:pt x="29" y="10"/>
                      <a:pt x="34" y="5"/>
                      <a:pt x="40" y="4"/>
                    </a:cubicBezTo>
                    <a:cubicBezTo>
                      <a:pt x="47" y="2"/>
                      <a:pt x="55" y="5"/>
                      <a:pt x="57" y="12"/>
                    </a:cubicBezTo>
                    <a:cubicBezTo>
                      <a:pt x="60" y="19"/>
                      <a:pt x="57" y="27"/>
                      <a:pt x="47" y="26"/>
                    </a:cubicBezTo>
                    <a:cubicBezTo>
                      <a:pt x="50" y="30"/>
                      <a:pt x="54" y="33"/>
                      <a:pt x="59" y="35"/>
                    </a:cubicBezTo>
                    <a:cubicBezTo>
                      <a:pt x="68" y="38"/>
                      <a:pt x="79" y="34"/>
                      <a:pt x="85" y="26"/>
                    </a:cubicBezTo>
                    <a:cubicBezTo>
                      <a:pt x="90" y="20"/>
                      <a:pt x="91" y="9"/>
                      <a:pt x="82" y="4"/>
                    </a:cubicBezTo>
                    <a:cubicBezTo>
                      <a:pt x="79" y="3"/>
                      <a:pt x="75" y="4"/>
                      <a:pt x="73" y="7"/>
                    </a:cubicBezTo>
                    <a:cubicBezTo>
                      <a:pt x="70" y="13"/>
                      <a:pt x="77" y="15"/>
                      <a:pt x="77" y="12"/>
                    </a:cubicBezTo>
                    <a:cubicBezTo>
                      <a:pt x="78" y="11"/>
                      <a:pt x="75" y="11"/>
                      <a:pt x="75" y="11"/>
                    </a:cubicBezTo>
                    <a:cubicBezTo>
                      <a:pt x="77" y="9"/>
                      <a:pt x="80" y="12"/>
                      <a:pt x="78" y="14"/>
                    </a:cubicBezTo>
                    <a:cubicBezTo>
                      <a:pt x="75" y="17"/>
                      <a:pt x="71" y="14"/>
                      <a:pt x="71" y="11"/>
                    </a:cubicBezTo>
                    <a:cubicBezTo>
                      <a:pt x="69" y="4"/>
                      <a:pt x="78" y="0"/>
                      <a:pt x="83" y="2"/>
                    </a:cubicBezTo>
                    <a:cubicBezTo>
                      <a:pt x="83" y="3"/>
                      <a:pt x="84" y="3"/>
                      <a:pt x="84" y="3"/>
                    </a:cubicBezTo>
                    <a:cubicBezTo>
                      <a:pt x="84" y="3"/>
                      <a:pt x="84" y="3"/>
                      <a:pt x="84" y="3"/>
                    </a:cubicBezTo>
                    <a:cubicBezTo>
                      <a:pt x="93" y="9"/>
                      <a:pt x="92" y="20"/>
                      <a:pt x="87" y="27"/>
                    </a:cubicBezTo>
                    <a:cubicBezTo>
                      <a:pt x="81" y="35"/>
                      <a:pt x="70" y="40"/>
                      <a:pt x="60" y="37"/>
                    </a:cubicBezTo>
                    <a:cubicBezTo>
                      <a:pt x="61" y="38"/>
                      <a:pt x="62" y="38"/>
                      <a:pt x="63" y="39"/>
                    </a:cubicBezTo>
                    <a:cubicBezTo>
                      <a:pt x="92" y="48"/>
                      <a:pt x="105" y="32"/>
                      <a:pt x="109" y="20"/>
                    </a:cubicBezTo>
                    <a:cubicBezTo>
                      <a:pt x="111" y="10"/>
                      <a:pt x="120" y="4"/>
                      <a:pt x="131" y="3"/>
                    </a:cubicBezTo>
                    <a:cubicBezTo>
                      <a:pt x="150" y="2"/>
                      <a:pt x="171" y="10"/>
                      <a:pt x="185" y="24"/>
                    </a:cubicBezTo>
                    <a:cubicBezTo>
                      <a:pt x="182" y="15"/>
                      <a:pt x="184" y="5"/>
                      <a:pt x="195" y="3"/>
                    </a:cubicBezTo>
                    <a:cubicBezTo>
                      <a:pt x="201" y="2"/>
                      <a:pt x="208" y="8"/>
                      <a:pt x="205" y="14"/>
                    </a:cubicBezTo>
                    <a:cubicBezTo>
                      <a:pt x="203" y="17"/>
                      <a:pt x="199" y="18"/>
                      <a:pt x="197" y="15"/>
                    </a:cubicBezTo>
                    <a:cubicBezTo>
                      <a:pt x="195" y="12"/>
                      <a:pt x="199" y="10"/>
                      <a:pt x="200" y="13"/>
                    </a:cubicBezTo>
                    <a:cubicBezTo>
                      <a:pt x="200" y="13"/>
                      <a:pt x="198" y="12"/>
                      <a:pt x="198" y="13"/>
                    </a:cubicBezTo>
                    <a:cubicBezTo>
                      <a:pt x="198" y="17"/>
                      <a:pt x="204" y="16"/>
                      <a:pt x="203" y="10"/>
                    </a:cubicBezTo>
                    <a:cubicBezTo>
                      <a:pt x="202" y="7"/>
                      <a:pt x="199" y="5"/>
                      <a:pt x="196" y="5"/>
                    </a:cubicBezTo>
                    <a:cubicBezTo>
                      <a:pt x="184" y="7"/>
                      <a:pt x="184" y="21"/>
                      <a:pt x="190" y="29"/>
                    </a:cubicBezTo>
                    <a:cubicBezTo>
                      <a:pt x="190" y="29"/>
                      <a:pt x="191" y="30"/>
                      <a:pt x="191" y="30"/>
                    </a:cubicBezTo>
                    <a:cubicBezTo>
                      <a:pt x="202" y="43"/>
                      <a:pt x="207" y="60"/>
                      <a:pt x="204" y="75"/>
                    </a:cubicBezTo>
                    <a:cubicBezTo>
                      <a:pt x="202" y="81"/>
                      <a:pt x="200" y="86"/>
                      <a:pt x="196" y="89"/>
                    </a:cubicBezTo>
                    <a:cubicBezTo>
                      <a:pt x="196" y="89"/>
                      <a:pt x="196" y="89"/>
                      <a:pt x="196" y="89"/>
                    </a:cubicBezTo>
                    <a:cubicBezTo>
                      <a:pt x="194" y="91"/>
                      <a:pt x="192" y="93"/>
                      <a:pt x="191" y="95"/>
                    </a:cubicBezTo>
                    <a:cubicBezTo>
                      <a:pt x="187" y="101"/>
                      <a:pt x="187" y="107"/>
                      <a:pt x="192" y="112"/>
                    </a:cubicBezTo>
                    <a:cubicBezTo>
                      <a:pt x="195" y="115"/>
                      <a:pt x="199" y="115"/>
                      <a:pt x="202" y="113"/>
                    </a:cubicBezTo>
                    <a:cubicBezTo>
                      <a:pt x="206" y="108"/>
                      <a:pt x="201" y="103"/>
                      <a:pt x="199" y="106"/>
                    </a:cubicBezTo>
                    <a:cubicBezTo>
                      <a:pt x="199" y="107"/>
                      <a:pt x="201" y="108"/>
                      <a:pt x="201" y="108"/>
                    </a:cubicBezTo>
                    <a:cubicBezTo>
                      <a:pt x="198" y="109"/>
                      <a:pt x="196" y="105"/>
                      <a:pt x="199" y="104"/>
                    </a:cubicBezTo>
                    <a:cubicBezTo>
                      <a:pt x="203" y="102"/>
                      <a:pt x="206" y="106"/>
                      <a:pt x="205" y="110"/>
                    </a:cubicBezTo>
                    <a:cubicBezTo>
                      <a:pt x="204" y="117"/>
                      <a:pt x="195" y="118"/>
                      <a:pt x="190" y="114"/>
                    </a:cubicBezTo>
                    <a:cubicBezTo>
                      <a:pt x="184" y="107"/>
                      <a:pt x="185" y="99"/>
                      <a:pt x="190" y="93"/>
                    </a:cubicBezTo>
                    <a:cubicBezTo>
                      <a:pt x="188" y="93"/>
                      <a:pt x="186" y="94"/>
                      <a:pt x="184" y="94"/>
                    </a:cubicBezTo>
                    <a:cubicBezTo>
                      <a:pt x="174" y="94"/>
                      <a:pt x="167" y="88"/>
                      <a:pt x="167" y="80"/>
                    </a:cubicBezTo>
                    <a:cubicBezTo>
                      <a:pt x="167" y="75"/>
                      <a:pt x="169" y="71"/>
                      <a:pt x="174" y="68"/>
                    </a:cubicBezTo>
                    <a:cubicBezTo>
                      <a:pt x="180" y="66"/>
                      <a:pt x="184" y="68"/>
                      <a:pt x="186" y="72"/>
                    </a:cubicBezTo>
                    <a:cubicBezTo>
                      <a:pt x="186" y="70"/>
                      <a:pt x="187" y="69"/>
                      <a:pt x="187" y="68"/>
                    </a:cubicBezTo>
                    <a:cubicBezTo>
                      <a:pt x="187" y="68"/>
                      <a:pt x="187" y="68"/>
                      <a:pt x="187" y="68"/>
                    </a:cubicBezTo>
                    <a:cubicBezTo>
                      <a:pt x="187" y="67"/>
                      <a:pt x="187" y="67"/>
                      <a:pt x="187" y="67"/>
                    </a:cubicBezTo>
                    <a:cubicBezTo>
                      <a:pt x="187" y="67"/>
                      <a:pt x="187" y="67"/>
                      <a:pt x="187" y="67"/>
                    </a:cubicBezTo>
                    <a:cubicBezTo>
                      <a:pt x="188" y="56"/>
                      <a:pt x="180" y="48"/>
                      <a:pt x="172" y="45"/>
                    </a:cubicBezTo>
                    <a:cubicBezTo>
                      <a:pt x="167" y="42"/>
                      <a:pt x="161" y="42"/>
                      <a:pt x="155" y="46"/>
                    </a:cubicBezTo>
                    <a:cubicBezTo>
                      <a:pt x="150" y="48"/>
                      <a:pt x="148" y="53"/>
                      <a:pt x="149" y="58"/>
                    </a:cubicBezTo>
                    <a:cubicBezTo>
                      <a:pt x="150" y="61"/>
                      <a:pt x="153" y="64"/>
                      <a:pt x="156" y="63"/>
                    </a:cubicBezTo>
                    <a:cubicBezTo>
                      <a:pt x="162" y="62"/>
                      <a:pt x="160" y="56"/>
                      <a:pt x="158" y="57"/>
                    </a:cubicBezTo>
                    <a:cubicBezTo>
                      <a:pt x="157" y="57"/>
                      <a:pt x="158" y="60"/>
                      <a:pt x="158" y="59"/>
                    </a:cubicBezTo>
                    <a:cubicBezTo>
                      <a:pt x="155" y="59"/>
                      <a:pt x="156" y="55"/>
                      <a:pt x="159" y="55"/>
                    </a:cubicBezTo>
                    <a:cubicBezTo>
                      <a:pt x="163" y="56"/>
                      <a:pt x="163" y="61"/>
                      <a:pt x="161" y="63"/>
                    </a:cubicBezTo>
                    <a:cubicBezTo>
                      <a:pt x="156" y="68"/>
                      <a:pt x="148" y="64"/>
                      <a:pt x="147" y="58"/>
                    </a:cubicBezTo>
                    <a:cubicBezTo>
                      <a:pt x="145" y="52"/>
                      <a:pt x="148" y="47"/>
                      <a:pt x="153" y="44"/>
                    </a:cubicBezTo>
                    <a:cubicBezTo>
                      <a:pt x="160" y="40"/>
                      <a:pt x="167" y="40"/>
                      <a:pt x="173" y="43"/>
                    </a:cubicBezTo>
                    <a:cubicBezTo>
                      <a:pt x="179" y="45"/>
                      <a:pt x="184" y="49"/>
                      <a:pt x="187" y="56"/>
                    </a:cubicBezTo>
                    <a:cubicBezTo>
                      <a:pt x="184" y="43"/>
                      <a:pt x="175" y="34"/>
                      <a:pt x="162" y="32"/>
                    </a:cubicBezTo>
                    <a:cubicBezTo>
                      <a:pt x="159" y="31"/>
                      <a:pt x="156" y="31"/>
                      <a:pt x="153" y="32"/>
                    </a:cubicBezTo>
                    <a:cubicBezTo>
                      <a:pt x="123" y="35"/>
                      <a:pt x="109" y="59"/>
                      <a:pt x="72" y="57"/>
                    </a:cubicBezTo>
                    <a:cubicBezTo>
                      <a:pt x="56" y="56"/>
                      <a:pt x="42" y="49"/>
                      <a:pt x="33" y="39"/>
                    </a:cubicBezTo>
                    <a:cubicBezTo>
                      <a:pt x="31" y="36"/>
                      <a:pt x="29" y="33"/>
                      <a:pt x="28" y="30"/>
                    </a:cubicBezTo>
                    <a:close/>
                    <a:moveTo>
                      <a:pt x="193" y="89"/>
                    </a:moveTo>
                    <a:cubicBezTo>
                      <a:pt x="194" y="88"/>
                      <a:pt x="194" y="88"/>
                      <a:pt x="195" y="88"/>
                    </a:cubicBezTo>
                    <a:cubicBezTo>
                      <a:pt x="195" y="88"/>
                      <a:pt x="195" y="88"/>
                      <a:pt x="195" y="88"/>
                    </a:cubicBezTo>
                    <a:cubicBezTo>
                      <a:pt x="198" y="84"/>
                      <a:pt x="200" y="80"/>
                      <a:pt x="202" y="74"/>
                    </a:cubicBezTo>
                    <a:cubicBezTo>
                      <a:pt x="205" y="60"/>
                      <a:pt x="200" y="44"/>
                      <a:pt x="189" y="31"/>
                    </a:cubicBezTo>
                    <a:cubicBezTo>
                      <a:pt x="176" y="15"/>
                      <a:pt x="153" y="4"/>
                      <a:pt x="131" y="5"/>
                    </a:cubicBezTo>
                    <a:cubicBezTo>
                      <a:pt x="121" y="6"/>
                      <a:pt x="113" y="11"/>
                      <a:pt x="111" y="20"/>
                    </a:cubicBezTo>
                    <a:cubicBezTo>
                      <a:pt x="109" y="28"/>
                      <a:pt x="113" y="35"/>
                      <a:pt x="120" y="36"/>
                    </a:cubicBezTo>
                    <a:cubicBezTo>
                      <a:pt x="120" y="37"/>
                      <a:pt x="120" y="37"/>
                      <a:pt x="120" y="37"/>
                    </a:cubicBezTo>
                    <a:cubicBezTo>
                      <a:pt x="124" y="38"/>
                      <a:pt x="129" y="36"/>
                      <a:pt x="131" y="32"/>
                    </a:cubicBezTo>
                    <a:cubicBezTo>
                      <a:pt x="133" y="29"/>
                      <a:pt x="133" y="26"/>
                      <a:pt x="130" y="23"/>
                    </a:cubicBezTo>
                    <a:cubicBezTo>
                      <a:pt x="126" y="19"/>
                      <a:pt x="122" y="25"/>
                      <a:pt x="125" y="26"/>
                    </a:cubicBezTo>
                    <a:cubicBezTo>
                      <a:pt x="126" y="27"/>
                      <a:pt x="127" y="25"/>
                      <a:pt x="126" y="24"/>
                    </a:cubicBezTo>
                    <a:cubicBezTo>
                      <a:pt x="128" y="27"/>
                      <a:pt x="125" y="29"/>
                      <a:pt x="123" y="27"/>
                    </a:cubicBezTo>
                    <a:cubicBezTo>
                      <a:pt x="121" y="22"/>
                      <a:pt x="126" y="20"/>
                      <a:pt x="130" y="20"/>
                    </a:cubicBezTo>
                    <a:cubicBezTo>
                      <a:pt x="143" y="20"/>
                      <a:pt x="158" y="25"/>
                      <a:pt x="170" y="31"/>
                    </a:cubicBezTo>
                    <a:cubicBezTo>
                      <a:pt x="181" y="37"/>
                      <a:pt x="189" y="47"/>
                      <a:pt x="190" y="60"/>
                    </a:cubicBezTo>
                    <a:cubicBezTo>
                      <a:pt x="190" y="64"/>
                      <a:pt x="190" y="70"/>
                      <a:pt x="187" y="76"/>
                    </a:cubicBezTo>
                    <a:cubicBezTo>
                      <a:pt x="186" y="79"/>
                      <a:pt x="182" y="81"/>
                      <a:pt x="179" y="79"/>
                    </a:cubicBezTo>
                    <a:cubicBezTo>
                      <a:pt x="177" y="77"/>
                      <a:pt x="180" y="74"/>
                      <a:pt x="182" y="76"/>
                    </a:cubicBezTo>
                    <a:cubicBezTo>
                      <a:pt x="182" y="76"/>
                      <a:pt x="180" y="76"/>
                      <a:pt x="180" y="77"/>
                    </a:cubicBezTo>
                    <a:cubicBezTo>
                      <a:pt x="181" y="80"/>
                      <a:pt x="187" y="77"/>
                      <a:pt x="184" y="72"/>
                    </a:cubicBezTo>
                    <a:cubicBezTo>
                      <a:pt x="182" y="69"/>
                      <a:pt x="178" y="69"/>
                      <a:pt x="175" y="70"/>
                    </a:cubicBezTo>
                    <a:cubicBezTo>
                      <a:pt x="171" y="72"/>
                      <a:pt x="169" y="76"/>
                      <a:pt x="169" y="81"/>
                    </a:cubicBezTo>
                    <a:cubicBezTo>
                      <a:pt x="170" y="87"/>
                      <a:pt x="176" y="92"/>
                      <a:pt x="184" y="92"/>
                    </a:cubicBezTo>
                    <a:cubicBezTo>
                      <a:pt x="188" y="92"/>
                      <a:pt x="191" y="91"/>
                      <a:pt x="193" y="89"/>
                    </a:cubicBezTo>
                    <a:close/>
                    <a:moveTo>
                      <a:pt x="153" y="30"/>
                    </a:moveTo>
                    <a:cubicBezTo>
                      <a:pt x="156" y="30"/>
                      <a:pt x="159" y="30"/>
                      <a:pt x="162" y="30"/>
                    </a:cubicBezTo>
                    <a:cubicBezTo>
                      <a:pt x="165" y="31"/>
                      <a:pt x="165" y="31"/>
                      <a:pt x="167" y="31"/>
                    </a:cubicBezTo>
                    <a:cubicBezTo>
                      <a:pt x="156" y="25"/>
                      <a:pt x="144" y="22"/>
                      <a:pt x="132" y="22"/>
                    </a:cubicBezTo>
                    <a:cubicBezTo>
                      <a:pt x="135" y="25"/>
                      <a:pt x="135" y="31"/>
                      <a:pt x="132" y="34"/>
                    </a:cubicBezTo>
                    <a:cubicBezTo>
                      <a:pt x="132" y="34"/>
                      <a:pt x="132" y="34"/>
                      <a:pt x="132" y="34"/>
                    </a:cubicBezTo>
                    <a:cubicBezTo>
                      <a:pt x="132" y="34"/>
                      <a:pt x="132" y="34"/>
                      <a:pt x="132" y="34"/>
                    </a:cubicBezTo>
                    <a:cubicBezTo>
                      <a:pt x="125" y="44"/>
                      <a:pt x="110" y="38"/>
                      <a:pt x="109" y="26"/>
                    </a:cubicBezTo>
                    <a:cubicBezTo>
                      <a:pt x="104" y="37"/>
                      <a:pt x="89" y="50"/>
                      <a:pt x="63" y="41"/>
                    </a:cubicBezTo>
                    <a:cubicBezTo>
                      <a:pt x="46" y="35"/>
                      <a:pt x="35" y="18"/>
                      <a:pt x="45" y="15"/>
                    </a:cubicBezTo>
                    <a:cubicBezTo>
                      <a:pt x="49" y="15"/>
                      <a:pt x="50" y="20"/>
                      <a:pt x="46" y="21"/>
                    </a:cubicBezTo>
                    <a:cubicBezTo>
                      <a:pt x="47" y="21"/>
                      <a:pt x="47" y="18"/>
                      <a:pt x="47" y="18"/>
                    </a:cubicBezTo>
                    <a:cubicBezTo>
                      <a:pt x="44" y="17"/>
                      <a:pt x="42" y="24"/>
                      <a:pt x="48" y="24"/>
                    </a:cubicBezTo>
                    <a:cubicBezTo>
                      <a:pt x="58" y="25"/>
                      <a:pt x="57" y="11"/>
                      <a:pt x="51" y="7"/>
                    </a:cubicBezTo>
                    <a:cubicBezTo>
                      <a:pt x="50" y="7"/>
                      <a:pt x="50" y="7"/>
                      <a:pt x="50" y="7"/>
                    </a:cubicBezTo>
                    <a:cubicBezTo>
                      <a:pt x="50" y="7"/>
                      <a:pt x="50" y="7"/>
                      <a:pt x="50" y="7"/>
                    </a:cubicBezTo>
                    <a:cubicBezTo>
                      <a:pt x="50" y="7"/>
                      <a:pt x="50" y="7"/>
                      <a:pt x="50" y="7"/>
                    </a:cubicBezTo>
                    <a:cubicBezTo>
                      <a:pt x="45" y="3"/>
                      <a:pt x="37" y="5"/>
                      <a:pt x="32" y="12"/>
                    </a:cubicBezTo>
                    <a:cubicBezTo>
                      <a:pt x="26" y="20"/>
                      <a:pt x="29" y="30"/>
                      <a:pt x="35" y="38"/>
                    </a:cubicBezTo>
                    <a:cubicBezTo>
                      <a:pt x="43" y="47"/>
                      <a:pt x="55" y="53"/>
                      <a:pt x="71" y="55"/>
                    </a:cubicBezTo>
                    <a:cubicBezTo>
                      <a:pt x="106" y="58"/>
                      <a:pt x="123" y="33"/>
                      <a:pt x="153" y="30"/>
                    </a:cubicBezTo>
                    <a:close/>
                  </a:path>
                </a:pathLst>
              </a:custGeom>
              <a:solidFill>
                <a:srgbClr val="FDE5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" name="Freeform 9"/>
              <p:cNvSpPr>
                <a:spLocks noEditPoints="1"/>
              </p:cNvSpPr>
              <p:nvPr/>
            </p:nvSpPr>
            <p:spPr bwMode="auto">
              <a:xfrm>
                <a:off x="6102350" y="3788988"/>
                <a:ext cx="781050" cy="446088"/>
              </a:xfrm>
              <a:custGeom>
                <a:avLst/>
                <a:gdLst>
                  <a:gd name="T0" fmla="*/ 2147483646 w 208"/>
                  <a:gd name="T1" fmla="*/ 2147483646 h 118"/>
                  <a:gd name="T2" fmla="*/ 2147483646 w 208"/>
                  <a:gd name="T3" fmla="*/ 2147483646 h 118"/>
                  <a:gd name="T4" fmla="*/ 2147483646 w 208"/>
                  <a:gd name="T5" fmla="*/ 2147483646 h 118"/>
                  <a:gd name="T6" fmla="*/ 2147483646 w 208"/>
                  <a:gd name="T7" fmla="*/ 2147483646 h 118"/>
                  <a:gd name="T8" fmla="*/ 2147483646 w 208"/>
                  <a:gd name="T9" fmla="*/ 2147483646 h 118"/>
                  <a:gd name="T10" fmla="*/ 2147483646 w 208"/>
                  <a:gd name="T11" fmla="*/ 2147483646 h 118"/>
                  <a:gd name="T12" fmla="*/ 2147483646 w 208"/>
                  <a:gd name="T13" fmla="*/ 2147483646 h 118"/>
                  <a:gd name="T14" fmla="*/ 2147483646 w 208"/>
                  <a:gd name="T15" fmla="*/ 2147483646 h 118"/>
                  <a:gd name="T16" fmla="*/ 2147483646 w 208"/>
                  <a:gd name="T17" fmla="*/ 2147483646 h 118"/>
                  <a:gd name="T18" fmla="*/ 2147483646 w 208"/>
                  <a:gd name="T19" fmla="*/ 2147483646 h 118"/>
                  <a:gd name="T20" fmla="*/ 2147483646 w 208"/>
                  <a:gd name="T21" fmla="*/ 2147483646 h 118"/>
                  <a:gd name="T22" fmla="*/ 2147483646 w 208"/>
                  <a:gd name="T23" fmla="*/ 2147483646 h 118"/>
                  <a:gd name="T24" fmla="*/ 2147483646 w 208"/>
                  <a:gd name="T25" fmla="*/ 2147483646 h 118"/>
                  <a:gd name="T26" fmla="*/ 2147483646 w 208"/>
                  <a:gd name="T27" fmla="*/ 2147483646 h 118"/>
                  <a:gd name="T28" fmla="*/ 2147483646 w 208"/>
                  <a:gd name="T29" fmla="*/ 2147483646 h 118"/>
                  <a:gd name="T30" fmla="*/ 2147483646 w 208"/>
                  <a:gd name="T31" fmla="*/ 2147483646 h 118"/>
                  <a:gd name="T32" fmla="*/ 2147483646 w 208"/>
                  <a:gd name="T33" fmla="*/ 2147483646 h 118"/>
                  <a:gd name="T34" fmla="*/ 2147483646 w 208"/>
                  <a:gd name="T35" fmla="*/ 2147483646 h 118"/>
                  <a:gd name="T36" fmla="*/ 2147483646 w 208"/>
                  <a:gd name="T37" fmla="*/ 2147483646 h 118"/>
                  <a:gd name="T38" fmla="*/ 2147483646 w 208"/>
                  <a:gd name="T39" fmla="*/ 2147483646 h 118"/>
                  <a:gd name="T40" fmla="*/ 2147483646 w 208"/>
                  <a:gd name="T41" fmla="*/ 2147483646 h 118"/>
                  <a:gd name="T42" fmla="*/ 2147483646 w 208"/>
                  <a:gd name="T43" fmla="*/ 2147483646 h 118"/>
                  <a:gd name="T44" fmla="*/ 2147483646 w 208"/>
                  <a:gd name="T45" fmla="*/ 2147483646 h 118"/>
                  <a:gd name="T46" fmla="*/ 2147483646 w 208"/>
                  <a:gd name="T47" fmla="*/ 2147483646 h 118"/>
                  <a:gd name="T48" fmla="*/ 2147483646 w 208"/>
                  <a:gd name="T49" fmla="*/ 2147483646 h 118"/>
                  <a:gd name="T50" fmla="*/ 2147483646 w 208"/>
                  <a:gd name="T51" fmla="*/ 2147483646 h 118"/>
                  <a:gd name="T52" fmla="*/ 2147483646 w 208"/>
                  <a:gd name="T53" fmla="*/ 2147483646 h 118"/>
                  <a:gd name="T54" fmla="*/ 2147483646 w 208"/>
                  <a:gd name="T55" fmla="*/ 2147483646 h 118"/>
                  <a:gd name="T56" fmla="*/ 2147483646 w 208"/>
                  <a:gd name="T57" fmla="*/ 2147483646 h 118"/>
                  <a:gd name="T58" fmla="*/ 2147483646 w 208"/>
                  <a:gd name="T59" fmla="*/ 2147483646 h 118"/>
                  <a:gd name="T60" fmla="*/ 2147483646 w 208"/>
                  <a:gd name="T61" fmla="*/ 2147483646 h 118"/>
                  <a:gd name="T62" fmla="*/ 2147483646 w 208"/>
                  <a:gd name="T63" fmla="*/ 2147483646 h 118"/>
                  <a:gd name="T64" fmla="*/ 2147483646 w 208"/>
                  <a:gd name="T65" fmla="*/ 2147483646 h 118"/>
                  <a:gd name="T66" fmla="*/ 2147483646 w 208"/>
                  <a:gd name="T67" fmla="*/ 2147483646 h 118"/>
                  <a:gd name="T68" fmla="*/ 2147483646 w 208"/>
                  <a:gd name="T69" fmla="*/ 2147483646 h 118"/>
                  <a:gd name="T70" fmla="*/ 2147483646 w 208"/>
                  <a:gd name="T71" fmla="*/ 2147483646 h 118"/>
                  <a:gd name="T72" fmla="*/ 2147483646 w 208"/>
                  <a:gd name="T73" fmla="*/ 2147483646 h 118"/>
                  <a:gd name="T74" fmla="*/ 2147483646 w 208"/>
                  <a:gd name="T75" fmla="*/ 2147483646 h 118"/>
                  <a:gd name="T76" fmla="*/ 2147483646 w 208"/>
                  <a:gd name="T77" fmla="*/ 2147483646 h 118"/>
                  <a:gd name="T78" fmla="*/ 2147483646 w 208"/>
                  <a:gd name="T79" fmla="*/ 2147483646 h 118"/>
                  <a:gd name="T80" fmla="*/ 2147483646 w 208"/>
                  <a:gd name="T81" fmla="*/ 2147483646 h 118"/>
                  <a:gd name="T82" fmla="*/ 2147483646 w 208"/>
                  <a:gd name="T83" fmla="*/ 2147483646 h 118"/>
                  <a:gd name="T84" fmla="*/ 2147483646 w 208"/>
                  <a:gd name="T85" fmla="*/ 2147483646 h 118"/>
                  <a:gd name="T86" fmla="*/ 2147483646 w 208"/>
                  <a:gd name="T87" fmla="*/ 2147483646 h 118"/>
                  <a:gd name="T88" fmla="*/ 2147483646 w 208"/>
                  <a:gd name="T89" fmla="*/ 2147483646 h 118"/>
                  <a:gd name="T90" fmla="*/ 2147483646 w 208"/>
                  <a:gd name="T91" fmla="*/ 2147483646 h 118"/>
                  <a:gd name="T92" fmla="*/ 2147483646 w 208"/>
                  <a:gd name="T93" fmla="*/ 2147483646 h 118"/>
                  <a:gd name="T94" fmla="*/ 2147483646 w 208"/>
                  <a:gd name="T95" fmla="*/ 2147483646 h 118"/>
                  <a:gd name="T96" fmla="*/ 2147483646 w 208"/>
                  <a:gd name="T97" fmla="*/ 2147483646 h 118"/>
                  <a:gd name="T98" fmla="*/ 2147483646 w 208"/>
                  <a:gd name="T99" fmla="*/ 2147483646 h 118"/>
                  <a:gd name="T100" fmla="*/ 2147483646 w 208"/>
                  <a:gd name="T101" fmla="*/ 2147483646 h 118"/>
                  <a:gd name="T102" fmla="*/ 2147483646 w 208"/>
                  <a:gd name="T103" fmla="*/ 2147483646 h 118"/>
                  <a:gd name="T104" fmla="*/ 2147483646 w 208"/>
                  <a:gd name="T105" fmla="*/ 2147483646 h 118"/>
                  <a:gd name="T106" fmla="*/ 2147483646 w 208"/>
                  <a:gd name="T107" fmla="*/ 2147483646 h 118"/>
                  <a:gd name="T108" fmla="*/ 2147483646 w 208"/>
                  <a:gd name="T109" fmla="*/ 2147483646 h 118"/>
                  <a:gd name="T110" fmla="*/ 2147483646 w 208"/>
                  <a:gd name="T111" fmla="*/ 2147483646 h 118"/>
                  <a:gd name="T112" fmla="*/ 2147483646 w 208"/>
                  <a:gd name="T113" fmla="*/ 2147483646 h 118"/>
                  <a:gd name="T114" fmla="*/ 2147483646 w 208"/>
                  <a:gd name="T115" fmla="*/ 2147483646 h 118"/>
                  <a:gd name="T116" fmla="*/ 2147483646 w 208"/>
                  <a:gd name="T117" fmla="*/ 2147483646 h 118"/>
                  <a:gd name="T118" fmla="*/ 2147483646 w 208"/>
                  <a:gd name="T119" fmla="*/ 2147483646 h 118"/>
                  <a:gd name="T120" fmla="*/ 2147483646 w 208"/>
                  <a:gd name="T121" fmla="*/ 2147483646 h 11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208" h="118">
                    <a:moveTo>
                      <a:pt x="180" y="30"/>
                    </a:moveTo>
                    <a:cubicBezTo>
                      <a:pt x="184" y="23"/>
                      <a:pt x="192" y="15"/>
                      <a:pt x="200" y="21"/>
                    </a:cubicBezTo>
                    <a:cubicBezTo>
                      <a:pt x="204" y="23"/>
                      <a:pt x="205" y="27"/>
                      <a:pt x="203" y="30"/>
                    </a:cubicBezTo>
                    <a:cubicBezTo>
                      <a:pt x="200" y="36"/>
                      <a:pt x="194" y="32"/>
                      <a:pt x="196" y="29"/>
                    </a:cubicBezTo>
                    <a:cubicBezTo>
                      <a:pt x="197" y="28"/>
                      <a:pt x="199" y="30"/>
                      <a:pt x="199" y="31"/>
                    </a:cubicBezTo>
                    <a:cubicBezTo>
                      <a:pt x="199" y="27"/>
                      <a:pt x="195" y="26"/>
                      <a:pt x="194" y="29"/>
                    </a:cubicBezTo>
                    <a:cubicBezTo>
                      <a:pt x="192" y="33"/>
                      <a:pt x="198" y="36"/>
                      <a:pt x="201" y="35"/>
                    </a:cubicBezTo>
                    <a:cubicBezTo>
                      <a:pt x="208" y="31"/>
                      <a:pt x="207" y="22"/>
                      <a:pt x="202" y="19"/>
                    </a:cubicBezTo>
                    <a:cubicBezTo>
                      <a:pt x="194" y="14"/>
                      <a:pt x="187" y="17"/>
                      <a:pt x="182" y="23"/>
                    </a:cubicBezTo>
                    <a:cubicBezTo>
                      <a:pt x="182" y="21"/>
                      <a:pt x="182" y="19"/>
                      <a:pt x="181" y="17"/>
                    </a:cubicBezTo>
                    <a:cubicBezTo>
                      <a:pt x="179" y="10"/>
                      <a:pt x="174" y="5"/>
                      <a:pt x="168" y="4"/>
                    </a:cubicBezTo>
                    <a:cubicBezTo>
                      <a:pt x="161" y="2"/>
                      <a:pt x="153" y="5"/>
                      <a:pt x="150" y="12"/>
                    </a:cubicBezTo>
                    <a:cubicBezTo>
                      <a:pt x="148" y="19"/>
                      <a:pt x="151" y="27"/>
                      <a:pt x="161" y="26"/>
                    </a:cubicBezTo>
                    <a:cubicBezTo>
                      <a:pt x="158" y="30"/>
                      <a:pt x="154" y="33"/>
                      <a:pt x="149" y="35"/>
                    </a:cubicBezTo>
                    <a:cubicBezTo>
                      <a:pt x="140" y="38"/>
                      <a:pt x="129" y="34"/>
                      <a:pt x="123" y="26"/>
                    </a:cubicBezTo>
                    <a:cubicBezTo>
                      <a:pt x="118" y="20"/>
                      <a:pt x="117" y="9"/>
                      <a:pt x="126" y="4"/>
                    </a:cubicBezTo>
                    <a:cubicBezTo>
                      <a:pt x="129" y="3"/>
                      <a:pt x="133" y="4"/>
                      <a:pt x="135" y="7"/>
                    </a:cubicBezTo>
                    <a:cubicBezTo>
                      <a:pt x="138" y="13"/>
                      <a:pt x="131" y="15"/>
                      <a:pt x="130" y="12"/>
                    </a:cubicBezTo>
                    <a:cubicBezTo>
                      <a:pt x="130" y="11"/>
                      <a:pt x="133" y="11"/>
                      <a:pt x="133" y="11"/>
                    </a:cubicBezTo>
                    <a:cubicBezTo>
                      <a:pt x="131" y="9"/>
                      <a:pt x="128" y="12"/>
                      <a:pt x="130" y="14"/>
                    </a:cubicBezTo>
                    <a:cubicBezTo>
                      <a:pt x="133" y="17"/>
                      <a:pt x="137" y="14"/>
                      <a:pt x="137" y="11"/>
                    </a:cubicBezTo>
                    <a:cubicBezTo>
                      <a:pt x="139" y="4"/>
                      <a:pt x="130" y="0"/>
                      <a:pt x="125" y="2"/>
                    </a:cubicBezTo>
                    <a:cubicBezTo>
                      <a:pt x="125" y="3"/>
                      <a:pt x="124" y="3"/>
                      <a:pt x="124" y="3"/>
                    </a:cubicBezTo>
                    <a:cubicBezTo>
                      <a:pt x="124" y="3"/>
                      <a:pt x="124" y="3"/>
                      <a:pt x="124" y="3"/>
                    </a:cubicBezTo>
                    <a:cubicBezTo>
                      <a:pt x="115" y="9"/>
                      <a:pt x="116" y="20"/>
                      <a:pt x="121" y="27"/>
                    </a:cubicBezTo>
                    <a:cubicBezTo>
                      <a:pt x="127" y="35"/>
                      <a:pt x="138" y="40"/>
                      <a:pt x="148" y="37"/>
                    </a:cubicBezTo>
                    <a:cubicBezTo>
                      <a:pt x="147" y="38"/>
                      <a:pt x="146" y="38"/>
                      <a:pt x="145" y="39"/>
                    </a:cubicBezTo>
                    <a:cubicBezTo>
                      <a:pt x="115" y="48"/>
                      <a:pt x="103" y="32"/>
                      <a:pt x="99" y="20"/>
                    </a:cubicBezTo>
                    <a:cubicBezTo>
                      <a:pt x="97" y="10"/>
                      <a:pt x="88" y="4"/>
                      <a:pt x="77" y="3"/>
                    </a:cubicBezTo>
                    <a:cubicBezTo>
                      <a:pt x="58" y="2"/>
                      <a:pt x="37" y="10"/>
                      <a:pt x="23" y="24"/>
                    </a:cubicBezTo>
                    <a:cubicBezTo>
                      <a:pt x="26" y="15"/>
                      <a:pt x="24" y="5"/>
                      <a:pt x="13" y="3"/>
                    </a:cubicBezTo>
                    <a:cubicBezTo>
                      <a:pt x="7" y="2"/>
                      <a:pt x="0" y="8"/>
                      <a:pt x="3" y="14"/>
                    </a:cubicBezTo>
                    <a:cubicBezTo>
                      <a:pt x="5" y="17"/>
                      <a:pt x="9" y="18"/>
                      <a:pt x="11" y="15"/>
                    </a:cubicBezTo>
                    <a:cubicBezTo>
                      <a:pt x="13" y="12"/>
                      <a:pt x="9" y="10"/>
                      <a:pt x="8" y="13"/>
                    </a:cubicBezTo>
                    <a:cubicBezTo>
                      <a:pt x="8" y="13"/>
                      <a:pt x="10" y="12"/>
                      <a:pt x="10" y="13"/>
                    </a:cubicBezTo>
                    <a:cubicBezTo>
                      <a:pt x="10" y="17"/>
                      <a:pt x="3" y="16"/>
                      <a:pt x="5" y="10"/>
                    </a:cubicBezTo>
                    <a:cubicBezTo>
                      <a:pt x="6" y="7"/>
                      <a:pt x="9" y="5"/>
                      <a:pt x="12" y="5"/>
                    </a:cubicBezTo>
                    <a:cubicBezTo>
                      <a:pt x="24" y="7"/>
                      <a:pt x="24" y="21"/>
                      <a:pt x="18" y="29"/>
                    </a:cubicBezTo>
                    <a:cubicBezTo>
                      <a:pt x="18" y="29"/>
                      <a:pt x="17" y="30"/>
                      <a:pt x="17" y="30"/>
                    </a:cubicBezTo>
                    <a:cubicBezTo>
                      <a:pt x="6" y="43"/>
                      <a:pt x="1" y="60"/>
                      <a:pt x="4" y="75"/>
                    </a:cubicBezTo>
                    <a:cubicBezTo>
                      <a:pt x="6" y="81"/>
                      <a:pt x="8" y="86"/>
                      <a:pt x="12" y="89"/>
                    </a:cubicBezTo>
                    <a:cubicBezTo>
                      <a:pt x="12" y="89"/>
                      <a:pt x="12" y="89"/>
                      <a:pt x="12" y="89"/>
                    </a:cubicBezTo>
                    <a:cubicBezTo>
                      <a:pt x="14" y="91"/>
                      <a:pt x="16" y="93"/>
                      <a:pt x="17" y="95"/>
                    </a:cubicBezTo>
                    <a:cubicBezTo>
                      <a:pt x="21" y="101"/>
                      <a:pt x="21" y="107"/>
                      <a:pt x="16" y="112"/>
                    </a:cubicBezTo>
                    <a:cubicBezTo>
                      <a:pt x="13" y="115"/>
                      <a:pt x="9" y="115"/>
                      <a:pt x="6" y="113"/>
                    </a:cubicBezTo>
                    <a:cubicBezTo>
                      <a:pt x="2" y="108"/>
                      <a:pt x="7" y="103"/>
                      <a:pt x="9" y="106"/>
                    </a:cubicBezTo>
                    <a:cubicBezTo>
                      <a:pt x="9" y="107"/>
                      <a:pt x="7" y="108"/>
                      <a:pt x="7" y="108"/>
                    </a:cubicBezTo>
                    <a:cubicBezTo>
                      <a:pt x="10" y="109"/>
                      <a:pt x="12" y="105"/>
                      <a:pt x="9" y="104"/>
                    </a:cubicBezTo>
                    <a:cubicBezTo>
                      <a:pt x="5" y="102"/>
                      <a:pt x="2" y="106"/>
                      <a:pt x="3" y="110"/>
                    </a:cubicBezTo>
                    <a:cubicBezTo>
                      <a:pt x="4" y="117"/>
                      <a:pt x="13" y="118"/>
                      <a:pt x="18" y="114"/>
                    </a:cubicBezTo>
                    <a:cubicBezTo>
                      <a:pt x="24" y="107"/>
                      <a:pt x="23" y="99"/>
                      <a:pt x="18" y="93"/>
                    </a:cubicBezTo>
                    <a:cubicBezTo>
                      <a:pt x="20" y="93"/>
                      <a:pt x="22" y="94"/>
                      <a:pt x="24" y="94"/>
                    </a:cubicBezTo>
                    <a:cubicBezTo>
                      <a:pt x="34" y="94"/>
                      <a:pt x="41" y="88"/>
                      <a:pt x="41" y="80"/>
                    </a:cubicBezTo>
                    <a:cubicBezTo>
                      <a:pt x="41" y="75"/>
                      <a:pt x="39" y="71"/>
                      <a:pt x="34" y="68"/>
                    </a:cubicBezTo>
                    <a:cubicBezTo>
                      <a:pt x="28" y="66"/>
                      <a:pt x="24" y="68"/>
                      <a:pt x="22" y="72"/>
                    </a:cubicBezTo>
                    <a:cubicBezTo>
                      <a:pt x="22" y="70"/>
                      <a:pt x="21" y="69"/>
                      <a:pt x="21" y="68"/>
                    </a:cubicBezTo>
                    <a:cubicBezTo>
                      <a:pt x="21" y="68"/>
                      <a:pt x="21" y="68"/>
                      <a:pt x="21" y="68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0" y="56"/>
                      <a:pt x="27" y="48"/>
                      <a:pt x="36" y="45"/>
                    </a:cubicBezTo>
                    <a:cubicBezTo>
                      <a:pt x="41" y="42"/>
                      <a:pt x="47" y="42"/>
                      <a:pt x="53" y="46"/>
                    </a:cubicBezTo>
                    <a:cubicBezTo>
                      <a:pt x="58" y="48"/>
                      <a:pt x="60" y="53"/>
                      <a:pt x="59" y="58"/>
                    </a:cubicBezTo>
                    <a:cubicBezTo>
                      <a:pt x="58" y="61"/>
                      <a:pt x="55" y="64"/>
                      <a:pt x="52" y="63"/>
                    </a:cubicBezTo>
                    <a:cubicBezTo>
                      <a:pt x="46" y="62"/>
                      <a:pt x="48" y="56"/>
                      <a:pt x="50" y="57"/>
                    </a:cubicBezTo>
                    <a:cubicBezTo>
                      <a:pt x="51" y="57"/>
                      <a:pt x="50" y="60"/>
                      <a:pt x="50" y="59"/>
                    </a:cubicBezTo>
                    <a:cubicBezTo>
                      <a:pt x="53" y="59"/>
                      <a:pt x="52" y="55"/>
                      <a:pt x="49" y="55"/>
                    </a:cubicBezTo>
                    <a:cubicBezTo>
                      <a:pt x="45" y="56"/>
                      <a:pt x="45" y="61"/>
                      <a:pt x="47" y="63"/>
                    </a:cubicBezTo>
                    <a:cubicBezTo>
                      <a:pt x="52" y="68"/>
                      <a:pt x="60" y="64"/>
                      <a:pt x="61" y="58"/>
                    </a:cubicBezTo>
                    <a:cubicBezTo>
                      <a:pt x="62" y="52"/>
                      <a:pt x="60" y="47"/>
                      <a:pt x="55" y="44"/>
                    </a:cubicBezTo>
                    <a:cubicBezTo>
                      <a:pt x="48" y="40"/>
                      <a:pt x="41" y="40"/>
                      <a:pt x="35" y="43"/>
                    </a:cubicBezTo>
                    <a:cubicBezTo>
                      <a:pt x="29" y="45"/>
                      <a:pt x="24" y="49"/>
                      <a:pt x="21" y="56"/>
                    </a:cubicBezTo>
                    <a:cubicBezTo>
                      <a:pt x="24" y="43"/>
                      <a:pt x="33" y="34"/>
                      <a:pt x="46" y="32"/>
                    </a:cubicBezTo>
                    <a:cubicBezTo>
                      <a:pt x="49" y="31"/>
                      <a:pt x="52" y="31"/>
                      <a:pt x="55" y="32"/>
                    </a:cubicBezTo>
                    <a:cubicBezTo>
                      <a:pt x="85" y="35"/>
                      <a:pt x="99" y="59"/>
                      <a:pt x="136" y="57"/>
                    </a:cubicBezTo>
                    <a:cubicBezTo>
                      <a:pt x="152" y="56"/>
                      <a:pt x="166" y="49"/>
                      <a:pt x="175" y="39"/>
                    </a:cubicBezTo>
                    <a:cubicBezTo>
                      <a:pt x="177" y="36"/>
                      <a:pt x="179" y="33"/>
                      <a:pt x="180" y="30"/>
                    </a:cubicBezTo>
                    <a:close/>
                    <a:moveTo>
                      <a:pt x="15" y="89"/>
                    </a:moveTo>
                    <a:cubicBezTo>
                      <a:pt x="14" y="88"/>
                      <a:pt x="14" y="8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0" y="84"/>
                      <a:pt x="7" y="80"/>
                      <a:pt x="6" y="74"/>
                    </a:cubicBezTo>
                    <a:cubicBezTo>
                      <a:pt x="3" y="60"/>
                      <a:pt x="8" y="44"/>
                      <a:pt x="18" y="31"/>
                    </a:cubicBezTo>
                    <a:cubicBezTo>
                      <a:pt x="32" y="15"/>
                      <a:pt x="55" y="4"/>
                      <a:pt x="77" y="5"/>
                    </a:cubicBezTo>
                    <a:cubicBezTo>
                      <a:pt x="86" y="6"/>
                      <a:pt x="95" y="11"/>
                      <a:pt x="97" y="20"/>
                    </a:cubicBezTo>
                    <a:cubicBezTo>
                      <a:pt x="98" y="28"/>
                      <a:pt x="95" y="35"/>
                      <a:pt x="88" y="36"/>
                    </a:cubicBezTo>
                    <a:cubicBezTo>
                      <a:pt x="88" y="37"/>
                      <a:pt x="88" y="37"/>
                      <a:pt x="88" y="37"/>
                    </a:cubicBezTo>
                    <a:cubicBezTo>
                      <a:pt x="84" y="38"/>
                      <a:pt x="79" y="36"/>
                      <a:pt x="77" y="32"/>
                    </a:cubicBezTo>
                    <a:cubicBezTo>
                      <a:pt x="75" y="29"/>
                      <a:pt x="75" y="26"/>
                      <a:pt x="78" y="23"/>
                    </a:cubicBezTo>
                    <a:cubicBezTo>
                      <a:pt x="82" y="19"/>
                      <a:pt x="86" y="25"/>
                      <a:pt x="83" y="26"/>
                    </a:cubicBezTo>
                    <a:cubicBezTo>
                      <a:pt x="82" y="27"/>
                      <a:pt x="81" y="25"/>
                      <a:pt x="82" y="24"/>
                    </a:cubicBezTo>
                    <a:cubicBezTo>
                      <a:pt x="80" y="27"/>
                      <a:pt x="83" y="29"/>
                      <a:pt x="85" y="27"/>
                    </a:cubicBezTo>
                    <a:cubicBezTo>
                      <a:pt x="87" y="22"/>
                      <a:pt x="82" y="20"/>
                      <a:pt x="78" y="20"/>
                    </a:cubicBezTo>
                    <a:cubicBezTo>
                      <a:pt x="64" y="20"/>
                      <a:pt x="50" y="25"/>
                      <a:pt x="37" y="31"/>
                    </a:cubicBezTo>
                    <a:cubicBezTo>
                      <a:pt x="27" y="37"/>
                      <a:pt x="19" y="47"/>
                      <a:pt x="18" y="60"/>
                    </a:cubicBezTo>
                    <a:cubicBezTo>
                      <a:pt x="18" y="64"/>
                      <a:pt x="18" y="70"/>
                      <a:pt x="21" y="76"/>
                    </a:cubicBezTo>
                    <a:cubicBezTo>
                      <a:pt x="22" y="79"/>
                      <a:pt x="26" y="81"/>
                      <a:pt x="29" y="79"/>
                    </a:cubicBezTo>
                    <a:cubicBezTo>
                      <a:pt x="31" y="77"/>
                      <a:pt x="28" y="74"/>
                      <a:pt x="26" y="76"/>
                    </a:cubicBezTo>
                    <a:cubicBezTo>
                      <a:pt x="26" y="76"/>
                      <a:pt x="28" y="76"/>
                      <a:pt x="28" y="77"/>
                    </a:cubicBezTo>
                    <a:cubicBezTo>
                      <a:pt x="27" y="80"/>
                      <a:pt x="21" y="77"/>
                      <a:pt x="24" y="72"/>
                    </a:cubicBezTo>
                    <a:cubicBezTo>
                      <a:pt x="26" y="69"/>
                      <a:pt x="30" y="69"/>
                      <a:pt x="33" y="70"/>
                    </a:cubicBezTo>
                    <a:cubicBezTo>
                      <a:pt x="37" y="72"/>
                      <a:pt x="39" y="76"/>
                      <a:pt x="39" y="81"/>
                    </a:cubicBezTo>
                    <a:cubicBezTo>
                      <a:pt x="38" y="87"/>
                      <a:pt x="32" y="92"/>
                      <a:pt x="24" y="92"/>
                    </a:cubicBezTo>
                    <a:cubicBezTo>
                      <a:pt x="20" y="92"/>
                      <a:pt x="17" y="91"/>
                      <a:pt x="15" y="89"/>
                    </a:cubicBezTo>
                    <a:close/>
                    <a:moveTo>
                      <a:pt x="55" y="30"/>
                    </a:moveTo>
                    <a:cubicBezTo>
                      <a:pt x="52" y="30"/>
                      <a:pt x="49" y="30"/>
                      <a:pt x="46" y="30"/>
                    </a:cubicBezTo>
                    <a:cubicBezTo>
                      <a:pt x="43" y="31"/>
                      <a:pt x="43" y="31"/>
                      <a:pt x="41" y="31"/>
                    </a:cubicBezTo>
                    <a:cubicBezTo>
                      <a:pt x="52" y="25"/>
                      <a:pt x="64" y="22"/>
                      <a:pt x="76" y="22"/>
                    </a:cubicBezTo>
                    <a:cubicBezTo>
                      <a:pt x="73" y="25"/>
                      <a:pt x="73" y="31"/>
                      <a:pt x="76" y="34"/>
                    </a:cubicBezTo>
                    <a:cubicBezTo>
                      <a:pt x="76" y="34"/>
                      <a:pt x="76" y="34"/>
                      <a:pt x="76" y="34"/>
                    </a:cubicBezTo>
                    <a:cubicBezTo>
                      <a:pt x="76" y="34"/>
                      <a:pt x="76" y="34"/>
                      <a:pt x="76" y="34"/>
                    </a:cubicBezTo>
                    <a:cubicBezTo>
                      <a:pt x="83" y="44"/>
                      <a:pt x="98" y="38"/>
                      <a:pt x="99" y="26"/>
                    </a:cubicBezTo>
                    <a:cubicBezTo>
                      <a:pt x="104" y="37"/>
                      <a:pt x="119" y="50"/>
                      <a:pt x="145" y="41"/>
                    </a:cubicBezTo>
                    <a:cubicBezTo>
                      <a:pt x="161" y="35"/>
                      <a:pt x="172" y="18"/>
                      <a:pt x="163" y="15"/>
                    </a:cubicBezTo>
                    <a:cubicBezTo>
                      <a:pt x="159" y="15"/>
                      <a:pt x="158" y="20"/>
                      <a:pt x="162" y="21"/>
                    </a:cubicBezTo>
                    <a:cubicBezTo>
                      <a:pt x="161" y="21"/>
                      <a:pt x="160" y="18"/>
                      <a:pt x="161" y="18"/>
                    </a:cubicBezTo>
                    <a:cubicBezTo>
                      <a:pt x="164" y="17"/>
                      <a:pt x="166" y="24"/>
                      <a:pt x="160" y="24"/>
                    </a:cubicBezTo>
                    <a:cubicBezTo>
                      <a:pt x="150" y="25"/>
                      <a:pt x="150" y="11"/>
                      <a:pt x="157" y="7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8" y="7"/>
                      <a:pt x="158" y="7"/>
                      <a:pt x="158" y="7"/>
                    </a:cubicBezTo>
                    <a:cubicBezTo>
                      <a:pt x="158" y="7"/>
                      <a:pt x="158" y="7"/>
                      <a:pt x="158" y="7"/>
                    </a:cubicBezTo>
                    <a:cubicBezTo>
                      <a:pt x="163" y="3"/>
                      <a:pt x="171" y="5"/>
                      <a:pt x="176" y="12"/>
                    </a:cubicBezTo>
                    <a:cubicBezTo>
                      <a:pt x="182" y="20"/>
                      <a:pt x="179" y="30"/>
                      <a:pt x="173" y="38"/>
                    </a:cubicBezTo>
                    <a:cubicBezTo>
                      <a:pt x="164" y="47"/>
                      <a:pt x="153" y="53"/>
                      <a:pt x="136" y="55"/>
                    </a:cubicBezTo>
                    <a:cubicBezTo>
                      <a:pt x="102" y="58"/>
                      <a:pt x="85" y="33"/>
                      <a:pt x="55" y="30"/>
                    </a:cubicBezTo>
                    <a:close/>
                  </a:path>
                </a:pathLst>
              </a:custGeom>
              <a:solidFill>
                <a:srgbClr val="FDE5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0"/>
              <p:cNvSpPr/>
              <p:nvPr/>
            </p:nvSpPr>
            <p:spPr bwMode="auto">
              <a:xfrm>
                <a:off x="6748463" y="3808038"/>
                <a:ext cx="1682750" cy="11113"/>
              </a:xfrm>
              <a:custGeom>
                <a:avLst/>
                <a:gdLst>
                  <a:gd name="T0" fmla="*/ 0 w 1060"/>
                  <a:gd name="T1" fmla="*/ 0 h 7"/>
                  <a:gd name="T2" fmla="*/ 2147483646 w 1060"/>
                  <a:gd name="T3" fmla="*/ 0 h 7"/>
                  <a:gd name="T4" fmla="*/ 0 w 1060"/>
                  <a:gd name="T5" fmla="*/ 2147483646 h 7"/>
                  <a:gd name="T6" fmla="*/ 0 w 1060"/>
                  <a:gd name="T7" fmla="*/ 0 h 7"/>
                  <a:gd name="T8" fmla="*/ 0 w 1060"/>
                  <a:gd name="T9" fmla="*/ 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60" h="7">
                    <a:moveTo>
                      <a:pt x="0" y="0"/>
                    </a:moveTo>
                    <a:lnTo>
                      <a:pt x="1060" y="0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E5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"/>
              <p:cNvSpPr/>
              <p:nvPr/>
            </p:nvSpPr>
            <p:spPr bwMode="auto">
              <a:xfrm>
                <a:off x="3795713" y="3808038"/>
                <a:ext cx="1682750" cy="11113"/>
              </a:xfrm>
              <a:custGeom>
                <a:avLst/>
                <a:gdLst>
                  <a:gd name="T0" fmla="*/ 0 w 1060"/>
                  <a:gd name="T1" fmla="*/ 0 h 7"/>
                  <a:gd name="T2" fmla="*/ 2147483646 w 1060"/>
                  <a:gd name="T3" fmla="*/ 0 h 7"/>
                  <a:gd name="T4" fmla="*/ 2147483646 w 1060"/>
                  <a:gd name="T5" fmla="*/ 2147483646 h 7"/>
                  <a:gd name="T6" fmla="*/ 0 w 1060"/>
                  <a:gd name="T7" fmla="*/ 0 h 7"/>
                  <a:gd name="T8" fmla="*/ 0 w 1060"/>
                  <a:gd name="T9" fmla="*/ 0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60" h="7">
                    <a:moveTo>
                      <a:pt x="0" y="0"/>
                    </a:moveTo>
                    <a:lnTo>
                      <a:pt x="1060" y="0"/>
                    </a:lnTo>
                    <a:lnTo>
                      <a:pt x="106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E5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2"/>
              <p:cNvSpPr/>
              <p:nvPr/>
            </p:nvSpPr>
            <p:spPr bwMode="auto">
              <a:xfrm>
                <a:off x="6864350" y="3865188"/>
                <a:ext cx="901700" cy="7938"/>
              </a:xfrm>
              <a:custGeom>
                <a:avLst/>
                <a:gdLst>
                  <a:gd name="T0" fmla="*/ 0 w 568"/>
                  <a:gd name="T1" fmla="*/ 0 h 5"/>
                  <a:gd name="T2" fmla="*/ 2147483646 w 568"/>
                  <a:gd name="T3" fmla="*/ 0 h 5"/>
                  <a:gd name="T4" fmla="*/ 0 w 568"/>
                  <a:gd name="T5" fmla="*/ 2147483646 h 5"/>
                  <a:gd name="T6" fmla="*/ 0 w 568"/>
                  <a:gd name="T7" fmla="*/ 0 h 5"/>
                  <a:gd name="T8" fmla="*/ 0 w 568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8" h="5">
                    <a:moveTo>
                      <a:pt x="0" y="0"/>
                    </a:moveTo>
                    <a:lnTo>
                      <a:pt x="568" y="0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E5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Freeform 13"/>
              <p:cNvSpPr/>
              <p:nvPr/>
            </p:nvSpPr>
            <p:spPr bwMode="auto">
              <a:xfrm>
                <a:off x="4460875" y="3865188"/>
                <a:ext cx="901700" cy="7938"/>
              </a:xfrm>
              <a:custGeom>
                <a:avLst/>
                <a:gdLst>
                  <a:gd name="T0" fmla="*/ 0 w 568"/>
                  <a:gd name="T1" fmla="*/ 0 h 5"/>
                  <a:gd name="T2" fmla="*/ 2147483646 w 568"/>
                  <a:gd name="T3" fmla="*/ 0 h 5"/>
                  <a:gd name="T4" fmla="*/ 2147483646 w 568"/>
                  <a:gd name="T5" fmla="*/ 2147483646 h 5"/>
                  <a:gd name="T6" fmla="*/ 0 w 568"/>
                  <a:gd name="T7" fmla="*/ 0 h 5"/>
                  <a:gd name="T8" fmla="*/ 0 w 568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68" h="5">
                    <a:moveTo>
                      <a:pt x="0" y="0"/>
                    </a:moveTo>
                    <a:lnTo>
                      <a:pt x="568" y="0"/>
                    </a:lnTo>
                    <a:lnTo>
                      <a:pt x="568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E5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14"/>
              <p:cNvSpPr/>
              <p:nvPr/>
            </p:nvSpPr>
            <p:spPr bwMode="auto">
              <a:xfrm>
                <a:off x="3089275" y="3755651"/>
                <a:ext cx="6037263" cy="15875"/>
              </a:xfrm>
              <a:custGeom>
                <a:avLst/>
                <a:gdLst>
                  <a:gd name="T0" fmla="*/ 0 w 3803"/>
                  <a:gd name="T1" fmla="*/ 0 h 10"/>
                  <a:gd name="T2" fmla="*/ 2147483646 w 3803"/>
                  <a:gd name="T3" fmla="*/ 0 h 10"/>
                  <a:gd name="T4" fmla="*/ 2147483646 w 3803"/>
                  <a:gd name="T5" fmla="*/ 0 h 10"/>
                  <a:gd name="T6" fmla="*/ 2147483646 w 3803"/>
                  <a:gd name="T7" fmla="*/ 2147483646 h 10"/>
                  <a:gd name="T8" fmla="*/ 0 w 3803"/>
                  <a:gd name="T9" fmla="*/ 0 h 10"/>
                  <a:gd name="T10" fmla="*/ 0 w 3803"/>
                  <a:gd name="T11" fmla="*/ 0 h 10"/>
                  <a:gd name="T12" fmla="*/ 0 w 3803"/>
                  <a:gd name="T13" fmla="*/ 0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03" h="10">
                    <a:moveTo>
                      <a:pt x="0" y="0"/>
                    </a:moveTo>
                    <a:lnTo>
                      <a:pt x="3803" y="0"/>
                    </a:lnTo>
                    <a:lnTo>
                      <a:pt x="1905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E5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" name="菱形 5"/>
            <p:cNvSpPr/>
            <p:nvPr/>
          </p:nvSpPr>
          <p:spPr>
            <a:xfrm>
              <a:off x="4656535" y="2432050"/>
              <a:ext cx="2884487" cy="2882900"/>
            </a:xfrm>
            <a:prstGeom prst="diamond">
              <a:avLst/>
            </a:prstGeom>
            <a:solidFill>
              <a:srgbClr val="C0A24A"/>
            </a:solidFill>
            <a:ln>
              <a:solidFill>
                <a:srgbClr val="C0A2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7" name="菱形 16"/>
          <p:cNvSpPr/>
          <p:nvPr/>
        </p:nvSpPr>
        <p:spPr>
          <a:xfrm rot="1245824">
            <a:off x="6837363" y="1978747"/>
            <a:ext cx="606425" cy="606425"/>
          </a:xfrm>
          <a:prstGeom prst="diamond">
            <a:avLst/>
          </a:prstGeom>
          <a:solidFill>
            <a:srgbClr val="C0A24A"/>
          </a:solidFill>
          <a:ln>
            <a:solidFill>
              <a:srgbClr val="C0A2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77395" y="3581399"/>
            <a:ext cx="2437210" cy="902737"/>
          </a:xfr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1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87E91-EB8A-40A9-AAA5-FE40CE0C12FB}" type="datetimeFigureOut">
              <a:rPr lang="zh-CN" altLang="en-US"/>
            </a:fld>
            <a:endParaRPr lang="zh-CN" altLang="en-US"/>
          </a:p>
        </p:txBody>
      </p:sp>
      <p:sp>
        <p:nvSpPr>
          <p:cNvPr id="1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3E4FB-2A1C-4D17-B529-7947ADAE4F9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3EC40-59BB-43AD-8E37-B8314389B9F2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DB497-6222-4742-997B-A2DF6BA62E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954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717799"/>
            <a:ext cx="5157787" cy="34718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954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717799"/>
            <a:ext cx="5183188" cy="34718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72F62-0608-47AF-B211-97BA43EF2995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75E68-344E-42B4-B59F-D3631831B8F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8"/>
          <p:cNvGrpSpPr/>
          <p:nvPr/>
        </p:nvGrpSpPr>
        <p:grpSpPr bwMode="auto">
          <a:xfrm>
            <a:off x="3084513" y="1404938"/>
            <a:ext cx="6037262" cy="841375"/>
            <a:chOff x="3089275" y="2566613"/>
            <a:chExt cx="6037263" cy="841375"/>
          </a:xfrm>
        </p:grpSpPr>
        <p:sp>
          <p:nvSpPr>
            <p:cNvPr id="6" name="Freeform 5"/>
            <p:cNvSpPr/>
            <p:nvPr/>
          </p:nvSpPr>
          <p:spPr bwMode="auto">
            <a:xfrm>
              <a:off x="3089275" y="3385763"/>
              <a:ext cx="6037263" cy="14288"/>
            </a:xfrm>
            <a:custGeom>
              <a:avLst/>
              <a:gdLst>
                <a:gd name="T0" fmla="*/ 0 w 3803"/>
                <a:gd name="T1" fmla="*/ 2147483646 h 9"/>
                <a:gd name="T2" fmla="*/ 2147483646 w 3803"/>
                <a:gd name="T3" fmla="*/ 2147483646 h 9"/>
                <a:gd name="T4" fmla="*/ 2147483646 w 3803"/>
                <a:gd name="T5" fmla="*/ 2147483646 h 9"/>
                <a:gd name="T6" fmla="*/ 2147483646 w 3803"/>
                <a:gd name="T7" fmla="*/ 0 h 9"/>
                <a:gd name="T8" fmla="*/ 0 w 3803"/>
                <a:gd name="T9" fmla="*/ 2147483646 h 9"/>
                <a:gd name="T10" fmla="*/ 0 w 3803"/>
                <a:gd name="T11" fmla="*/ 2147483646 h 9"/>
                <a:gd name="T12" fmla="*/ 0 w 3803"/>
                <a:gd name="T13" fmla="*/ 214748364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3" h="9">
                  <a:moveTo>
                    <a:pt x="0" y="9"/>
                  </a:moveTo>
                  <a:lnTo>
                    <a:pt x="3803" y="9"/>
                  </a:lnTo>
                  <a:lnTo>
                    <a:pt x="1905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4656138" y="2566613"/>
              <a:ext cx="1476375" cy="841375"/>
            </a:xfrm>
            <a:custGeom>
              <a:avLst/>
              <a:gdLst>
                <a:gd name="T0" fmla="*/ 2147483646 w 393"/>
                <a:gd name="T1" fmla="*/ 2147483646 h 223"/>
                <a:gd name="T2" fmla="*/ 2147483646 w 393"/>
                <a:gd name="T3" fmla="*/ 2147483646 h 223"/>
                <a:gd name="T4" fmla="*/ 2147483646 w 393"/>
                <a:gd name="T5" fmla="*/ 2147483646 h 223"/>
                <a:gd name="T6" fmla="*/ 2147483646 w 393"/>
                <a:gd name="T7" fmla="*/ 2147483646 h 223"/>
                <a:gd name="T8" fmla="*/ 2147483646 w 393"/>
                <a:gd name="T9" fmla="*/ 2147483646 h 223"/>
                <a:gd name="T10" fmla="*/ 2147483646 w 393"/>
                <a:gd name="T11" fmla="*/ 2147483646 h 223"/>
                <a:gd name="T12" fmla="*/ 2147483646 w 393"/>
                <a:gd name="T13" fmla="*/ 2147483646 h 223"/>
                <a:gd name="T14" fmla="*/ 2147483646 w 393"/>
                <a:gd name="T15" fmla="*/ 2147483646 h 223"/>
                <a:gd name="T16" fmla="*/ 2147483646 w 393"/>
                <a:gd name="T17" fmla="*/ 2147483646 h 223"/>
                <a:gd name="T18" fmla="*/ 2147483646 w 393"/>
                <a:gd name="T19" fmla="*/ 2147483646 h 223"/>
                <a:gd name="T20" fmla="*/ 2147483646 w 393"/>
                <a:gd name="T21" fmla="*/ 2147483646 h 223"/>
                <a:gd name="T22" fmla="*/ 2147483646 w 393"/>
                <a:gd name="T23" fmla="*/ 2147483646 h 223"/>
                <a:gd name="T24" fmla="*/ 2147483646 w 393"/>
                <a:gd name="T25" fmla="*/ 2147483646 h 223"/>
                <a:gd name="T26" fmla="*/ 2147483646 w 393"/>
                <a:gd name="T27" fmla="*/ 2147483646 h 223"/>
                <a:gd name="T28" fmla="*/ 2147483646 w 393"/>
                <a:gd name="T29" fmla="*/ 2147483646 h 223"/>
                <a:gd name="T30" fmla="*/ 2147483646 w 393"/>
                <a:gd name="T31" fmla="*/ 2147483646 h 223"/>
                <a:gd name="T32" fmla="*/ 2147483646 w 393"/>
                <a:gd name="T33" fmla="*/ 2147483646 h 223"/>
                <a:gd name="T34" fmla="*/ 2147483646 w 393"/>
                <a:gd name="T35" fmla="*/ 2147483646 h 223"/>
                <a:gd name="T36" fmla="*/ 2147483646 w 393"/>
                <a:gd name="T37" fmla="*/ 2147483646 h 223"/>
                <a:gd name="T38" fmla="*/ 2147483646 w 393"/>
                <a:gd name="T39" fmla="*/ 2147483646 h 223"/>
                <a:gd name="T40" fmla="*/ 2147483646 w 393"/>
                <a:gd name="T41" fmla="*/ 2147483646 h 223"/>
                <a:gd name="T42" fmla="*/ 2147483646 w 393"/>
                <a:gd name="T43" fmla="*/ 2147483646 h 223"/>
                <a:gd name="T44" fmla="*/ 2147483646 w 393"/>
                <a:gd name="T45" fmla="*/ 2147483646 h 223"/>
                <a:gd name="T46" fmla="*/ 2147483646 w 393"/>
                <a:gd name="T47" fmla="*/ 2147483646 h 223"/>
                <a:gd name="T48" fmla="*/ 2147483646 w 393"/>
                <a:gd name="T49" fmla="*/ 2147483646 h 223"/>
                <a:gd name="T50" fmla="*/ 2147483646 w 393"/>
                <a:gd name="T51" fmla="*/ 2147483646 h 223"/>
                <a:gd name="T52" fmla="*/ 2147483646 w 393"/>
                <a:gd name="T53" fmla="*/ 2147483646 h 223"/>
                <a:gd name="T54" fmla="*/ 2147483646 w 393"/>
                <a:gd name="T55" fmla="*/ 2147483646 h 223"/>
                <a:gd name="T56" fmla="*/ 2147483646 w 393"/>
                <a:gd name="T57" fmla="*/ 2147483646 h 223"/>
                <a:gd name="T58" fmla="*/ 2147483646 w 393"/>
                <a:gd name="T59" fmla="*/ 2147483646 h 223"/>
                <a:gd name="T60" fmla="*/ 2147483646 w 393"/>
                <a:gd name="T61" fmla="*/ 2147483646 h 223"/>
                <a:gd name="T62" fmla="*/ 2147483646 w 393"/>
                <a:gd name="T63" fmla="*/ 2147483646 h 223"/>
                <a:gd name="T64" fmla="*/ 2147483646 w 393"/>
                <a:gd name="T65" fmla="*/ 2147483646 h 223"/>
                <a:gd name="T66" fmla="*/ 2147483646 w 393"/>
                <a:gd name="T67" fmla="*/ 2147483646 h 223"/>
                <a:gd name="T68" fmla="*/ 2147483646 w 393"/>
                <a:gd name="T69" fmla="*/ 2147483646 h 223"/>
                <a:gd name="T70" fmla="*/ 2147483646 w 393"/>
                <a:gd name="T71" fmla="*/ 2147483646 h 223"/>
                <a:gd name="T72" fmla="*/ 2147483646 w 393"/>
                <a:gd name="T73" fmla="*/ 2147483646 h 223"/>
                <a:gd name="T74" fmla="*/ 2147483646 w 393"/>
                <a:gd name="T75" fmla="*/ 2147483646 h 223"/>
                <a:gd name="T76" fmla="*/ 2147483646 w 393"/>
                <a:gd name="T77" fmla="*/ 2147483646 h 223"/>
                <a:gd name="T78" fmla="*/ 2147483646 w 393"/>
                <a:gd name="T79" fmla="*/ 2147483646 h 223"/>
                <a:gd name="T80" fmla="*/ 2147483646 w 393"/>
                <a:gd name="T81" fmla="*/ 2147483646 h 223"/>
                <a:gd name="T82" fmla="*/ 2147483646 w 393"/>
                <a:gd name="T83" fmla="*/ 2147483646 h 223"/>
                <a:gd name="T84" fmla="*/ 2147483646 w 393"/>
                <a:gd name="T85" fmla="*/ 2147483646 h 223"/>
                <a:gd name="T86" fmla="*/ 2147483646 w 393"/>
                <a:gd name="T87" fmla="*/ 2147483646 h 223"/>
                <a:gd name="T88" fmla="*/ 2147483646 w 393"/>
                <a:gd name="T89" fmla="*/ 2147483646 h 223"/>
                <a:gd name="T90" fmla="*/ 2147483646 w 393"/>
                <a:gd name="T91" fmla="*/ 2147483646 h 223"/>
                <a:gd name="T92" fmla="*/ 2147483646 w 393"/>
                <a:gd name="T93" fmla="*/ 2147483646 h 223"/>
                <a:gd name="T94" fmla="*/ 2147483646 w 393"/>
                <a:gd name="T95" fmla="*/ 2147483646 h 223"/>
                <a:gd name="T96" fmla="*/ 2147483646 w 393"/>
                <a:gd name="T97" fmla="*/ 2147483646 h 223"/>
                <a:gd name="T98" fmla="*/ 2147483646 w 393"/>
                <a:gd name="T99" fmla="*/ 2147483646 h 223"/>
                <a:gd name="T100" fmla="*/ 2147483646 w 393"/>
                <a:gd name="T101" fmla="*/ 2147483646 h 223"/>
                <a:gd name="T102" fmla="*/ 2147483646 w 393"/>
                <a:gd name="T103" fmla="*/ 2147483646 h 223"/>
                <a:gd name="T104" fmla="*/ 2147483646 w 393"/>
                <a:gd name="T105" fmla="*/ 2147483646 h 223"/>
                <a:gd name="T106" fmla="*/ 2147483646 w 393"/>
                <a:gd name="T107" fmla="*/ 2147483646 h 223"/>
                <a:gd name="T108" fmla="*/ 2147483646 w 393"/>
                <a:gd name="T109" fmla="*/ 2147483646 h 223"/>
                <a:gd name="T110" fmla="*/ 2147483646 w 393"/>
                <a:gd name="T111" fmla="*/ 2147483646 h 223"/>
                <a:gd name="T112" fmla="*/ 2147483646 w 393"/>
                <a:gd name="T113" fmla="*/ 2147483646 h 223"/>
                <a:gd name="T114" fmla="*/ 2147483646 w 393"/>
                <a:gd name="T115" fmla="*/ 2147483646 h 223"/>
                <a:gd name="T116" fmla="*/ 2147483646 w 393"/>
                <a:gd name="T117" fmla="*/ 2147483646 h 223"/>
                <a:gd name="T118" fmla="*/ 2147483646 w 393"/>
                <a:gd name="T119" fmla="*/ 2147483646 h 223"/>
                <a:gd name="T120" fmla="*/ 2147483646 w 393"/>
                <a:gd name="T121" fmla="*/ 2147483646 h 2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93" h="223">
                  <a:moveTo>
                    <a:pt x="53" y="167"/>
                  </a:moveTo>
                  <a:cubicBezTo>
                    <a:pt x="46" y="180"/>
                    <a:pt x="31" y="194"/>
                    <a:pt x="15" y="184"/>
                  </a:cubicBezTo>
                  <a:cubicBezTo>
                    <a:pt x="9" y="180"/>
                    <a:pt x="6" y="173"/>
                    <a:pt x="9" y="166"/>
                  </a:cubicBezTo>
                  <a:cubicBezTo>
                    <a:pt x="15" y="155"/>
                    <a:pt x="27" y="163"/>
                    <a:pt x="23" y="168"/>
                  </a:cubicBezTo>
                  <a:cubicBezTo>
                    <a:pt x="21" y="169"/>
                    <a:pt x="18" y="166"/>
                    <a:pt x="18" y="165"/>
                  </a:cubicBezTo>
                  <a:cubicBezTo>
                    <a:pt x="17" y="172"/>
                    <a:pt x="25" y="174"/>
                    <a:pt x="27" y="168"/>
                  </a:cubicBezTo>
                  <a:cubicBezTo>
                    <a:pt x="30" y="160"/>
                    <a:pt x="20" y="154"/>
                    <a:pt x="13" y="158"/>
                  </a:cubicBezTo>
                  <a:cubicBezTo>
                    <a:pt x="0" y="164"/>
                    <a:pt x="3" y="181"/>
                    <a:pt x="13" y="188"/>
                  </a:cubicBezTo>
                  <a:cubicBezTo>
                    <a:pt x="27" y="196"/>
                    <a:pt x="41" y="191"/>
                    <a:pt x="50" y="180"/>
                  </a:cubicBezTo>
                  <a:cubicBezTo>
                    <a:pt x="50" y="183"/>
                    <a:pt x="50" y="187"/>
                    <a:pt x="51" y="191"/>
                  </a:cubicBezTo>
                  <a:cubicBezTo>
                    <a:pt x="55" y="204"/>
                    <a:pt x="65" y="213"/>
                    <a:pt x="75" y="216"/>
                  </a:cubicBezTo>
                  <a:cubicBezTo>
                    <a:pt x="89" y="220"/>
                    <a:pt x="105" y="214"/>
                    <a:pt x="109" y="200"/>
                  </a:cubicBezTo>
                  <a:cubicBezTo>
                    <a:pt x="113" y="188"/>
                    <a:pt x="108" y="172"/>
                    <a:pt x="90" y="173"/>
                  </a:cubicBezTo>
                  <a:cubicBezTo>
                    <a:pt x="95" y="166"/>
                    <a:pt x="103" y="160"/>
                    <a:pt x="111" y="157"/>
                  </a:cubicBezTo>
                  <a:cubicBezTo>
                    <a:pt x="129" y="152"/>
                    <a:pt x="150" y="159"/>
                    <a:pt x="161" y="173"/>
                  </a:cubicBezTo>
                  <a:cubicBezTo>
                    <a:pt x="171" y="186"/>
                    <a:pt x="173" y="207"/>
                    <a:pt x="156" y="215"/>
                  </a:cubicBezTo>
                  <a:cubicBezTo>
                    <a:pt x="149" y="217"/>
                    <a:pt x="142" y="215"/>
                    <a:pt x="139" y="210"/>
                  </a:cubicBezTo>
                  <a:cubicBezTo>
                    <a:pt x="133" y="199"/>
                    <a:pt x="146" y="194"/>
                    <a:pt x="147" y="200"/>
                  </a:cubicBezTo>
                  <a:cubicBezTo>
                    <a:pt x="147" y="202"/>
                    <a:pt x="143" y="203"/>
                    <a:pt x="142" y="202"/>
                  </a:cubicBezTo>
                  <a:cubicBezTo>
                    <a:pt x="147" y="207"/>
                    <a:pt x="152" y="201"/>
                    <a:pt x="148" y="197"/>
                  </a:cubicBezTo>
                  <a:cubicBezTo>
                    <a:pt x="143" y="191"/>
                    <a:pt x="135" y="197"/>
                    <a:pt x="134" y="203"/>
                  </a:cubicBezTo>
                  <a:cubicBezTo>
                    <a:pt x="131" y="216"/>
                    <a:pt x="147" y="223"/>
                    <a:pt x="157" y="218"/>
                  </a:cubicBezTo>
                  <a:cubicBezTo>
                    <a:pt x="157" y="218"/>
                    <a:pt x="159" y="217"/>
                    <a:pt x="159" y="217"/>
                  </a:cubicBezTo>
                  <a:cubicBezTo>
                    <a:pt x="159" y="217"/>
                    <a:pt x="159" y="217"/>
                    <a:pt x="159" y="217"/>
                  </a:cubicBezTo>
                  <a:cubicBezTo>
                    <a:pt x="176" y="206"/>
                    <a:pt x="175" y="185"/>
                    <a:pt x="165" y="172"/>
                  </a:cubicBezTo>
                  <a:cubicBezTo>
                    <a:pt x="154" y="157"/>
                    <a:pt x="133" y="148"/>
                    <a:pt x="114" y="152"/>
                  </a:cubicBezTo>
                  <a:cubicBezTo>
                    <a:pt x="116" y="152"/>
                    <a:pt x="118" y="151"/>
                    <a:pt x="119" y="150"/>
                  </a:cubicBezTo>
                  <a:cubicBezTo>
                    <a:pt x="175" y="132"/>
                    <a:pt x="199" y="163"/>
                    <a:pt x="207" y="185"/>
                  </a:cubicBezTo>
                  <a:cubicBezTo>
                    <a:pt x="211" y="205"/>
                    <a:pt x="228" y="216"/>
                    <a:pt x="247" y="217"/>
                  </a:cubicBezTo>
                  <a:cubicBezTo>
                    <a:pt x="285" y="219"/>
                    <a:pt x="323" y="204"/>
                    <a:pt x="351" y="178"/>
                  </a:cubicBezTo>
                  <a:cubicBezTo>
                    <a:pt x="345" y="194"/>
                    <a:pt x="349" y="214"/>
                    <a:pt x="370" y="217"/>
                  </a:cubicBezTo>
                  <a:cubicBezTo>
                    <a:pt x="380" y="219"/>
                    <a:pt x="393" y="208"/>
                    <a:pt x="387" y="197"/>
                  </a:cubicBezTo>
                  <a:cubicBezTo>
                    <a:pt x="385" y="192"/>
                    <a:pt x="376" y="189"/>
                    <a:pt x="372" y="195"/>
                  </a:cubicBezTo>
                  <a:cubicBezTo>
                    <a:pt x="370" y="200"/>
                    <a:pt x="376" y="204"/>
                    <a:pt x="379" y="198"/>
                  </a:cubicBezTo>
                  <a:cubicBezTo>
                    <a:pt x="379" y="199"/>
                    <a:pt x="375" y="200"/>
                    <a:pt x="374" y="198"/>
                  </a:cubicBezTo>
                  <a:cubicBezTo>
                    <a:pt x="374" y="192"/>
                    <a:pt x="387" y="193"/>
                    <a:pt x="385" y="204"/>
                  </a:cubicBezTo>
                  <a:cubicBezTo>
                    <a:pt x="383" y="211"/>
                    <a:pt x="377" y="214"/>
                    <a:pt x="370" y="214"/>
                  </a:cubicBezTo>
                  <a:cubicBezTo>
                    <a:pt x="348" y="210"/>
                    <a:pt x="349" y="184"/>
                    <a:pt x="359" y="169"/>
                  </a:cubicBezTo>
                  <a:cubicBezTo>
                    <a:pt x="360" y="168"/>
                    <a:pt x="361" y="167"/>
                    <a:pt x="362" y="166"/>
                  </a:cubicBezTo>
                  <a:cubicBezTo>
                    <a:pt x="382" y="142"/>
                    <a:pt x="392" y="109"/>
                    <a:pt x="385" y="81"/>
                  </a:cubicBezTo>
                  <a:cubicBezTo>
                    <a:pt x="383" y="71"/>
                    <a:pt x="378" y="62"/>
                    <a:pt x="371" y="55"/>
                  </a:cubicBezTo>
                  <a:cubicBezTo>
                    <a:pt x="371" y="55"/>
                    <a:pt x="371" y="55"/>
                    <a:pt x="371" y="55"/>
                  </a:cubicBezTo>
                  <a:cubicBezTo>
                    <a:pt x="367" y="51"/>
                    <a:pt x="364" y="48"/>
                    <a:pt x="361" y="43"/>
                  </a:cubicBezTo>
                  <a:cubicBezTo>
                    <a:pt x="354" y="33"/>
                    <a:pt x="355" y="21"/>
                    <a:pt x="363" y="11"/>
                  </a:cubicBezTo>
                  <a:cubicBezTo>
                    <a:pt x="369" y="7"/>
                    <a:pt x="376" y="6"/>
                    <a:pt x="382" y="10"/>
                  </a:cubicBezTo>
                  <a:cubicBezTo>
                    <a:pt x="391" y="19"/>
                    <a:pt x="380" y="29"/>
                    <a:pt x="377" y="23"/>
                  </a:cubicBezTo>
                  <a:cubicBezTo>
                    <a:pt x="376" y="21"/>
                    <a:pt x="380" y="19"/>
                    <a:pt x="381" y="20"/>
                  </a:cubicBezTo>
                  <a:cubicBezTo>
                    <a:pt x="375" y="16"/>
                    <a:pt x="371" y="24"/>
                    <a:pt x="377" y="27"/>
                  </a:cubicBezTo>
                  <a:cubicBezTo>
                    <a:pt x="384" y="30"/>
                    <a:pt x="390" y="22"/>
                    <a:pt x="389" y="16"/>
                  </a:cubicBezTo>
                  <a:cubicBezTo>
                    <a:pt x="387" y="1"/>
                    <a:pt x="369" y="0"/>
                    <a:pt x="360" y="8"/>
                  </a:cubicBezTo>
                  <a:cubicBezTo>
                    <a:pt x="348" y="21"/>
                    <a:pt x="350" y="36"/>
                    <a:pt x="359" y="48"/>
                  </a:cubicBezTo>
                  <a:cubicBezTo>
                    <a:pt x="356" y="47"/>
                    <a:pt x="352" y="46"/>
                    <a:pt x="348" y="46"/>
                  </a:cubicBezTo>
                  <a:cubicBezTo>
                    <a:pt x="330" y="45"/>
                    <a:pt x="317" y="56"/>
                    <a:pt x="316" y="71"/>
                  </a:cubicBezTo>
                  <a:cubicBezTo>
                    <a:pt x="316" y="82"/>
                    <a:pt x="321" y="89"/>
                    <a:pt x="330" y="94"/>
                  </a:cubicBezTo>
                  <a:cubicBezTo>
                    <a:pt x="340" y="99"/>
                    <a:pt x="348" y="94"/>
                    <a:pt x="352" y="88"/>
                  </a:cubicBezTo>
                  <a:cubicBezTo>
                    <a:pt x="353" y="90"/>
                    <a:pt x="353" y="92"/>
                    <a:pt x="354" y="95"/>
                  </a:cubicBezTo>
                  <a:cubicBezTo>
                    <a:pt x="354" y="95"/>
                    <a:pt x="354" y="95"/>
                    <a:pt x="354" y="95"/>
                  </a:cubicBezTo>
                  <a:cubicBezTo>
                    <a:pt x="354" y="97"/>
                    <a:pt x="354" y="97"/>
                    <a:pt x="354" y="97"/>
                  </a:cubicBezTo>
                  <a:cubicBezTo>
                    <a:pt x="354" y="97"/>
                    <a:pt x="354" y="97"/>
                    <a:pt x="354" y="97"/>
                  </a:cubicBezTo>
                  <a:cubicBezTo>
                    <a:pt x="356" y="117"/>
                    <a:pt x="342" y="132"/>
                    <a:pt x="326" y="139"/>
                  </a:cubicBezTo>
                  <a:cubicBezTo>
                    <a:pt x="315" y="143"/>
                    <a:pt x="304" y="143"/>
                    <a:pt x="293" y="137"/>
                  </a:cubicBezTo>
                  <a:cubicBezTo>
                    <a:pt x="284" y="132"/>
                    <a:pt x="280" y="124"/>
                    <a:pt x="282" y="113"/>
                  </a:cubicBezTo>
                  <a:cubicBezTo>
                    <a:pt x="284" y="107"/>
                    <a:pt x="289" y="102"/>
                    <a:pt x="296" y="103"/>
                  </a:cubicBezTo>
                  <a:cubicBezTo>
                    <a:pt x="307" y="105"/>
                    <a:pt x="304" y="118"/>
                    <a:pt x="298" y="116"/>
                  </a:cubicBezTo>
                  <a:cubicBezTo>
                    <a:pt x="297" y="115"/>
                    <a:pt x="299" y="110"/>
                    <a:pt x="300" y="111"/>
                  </a:cubicBezTo>
                  <a:cubicBezTo>
                    <a:pt x="293" y="111"/>
                    <a:pt x="295" y="119"/>
                    <a:pt x="300" y="119"/>
                  </a:cubicBezTo>
                  <a:cubicBezTo>
                    <a:pt x="308" y="117"/>
                    <a:pt x="308" y="108"/>
                    <a:pt x="304" y="104"/>
                  </a:cubicBezTo>
                  <a:cubicBezTo>
                    <a:pt x="295" y="94"/>
                    <a:pt x="281" y="102"/>
                    <a:pt x="278" y="113"/>
                  </a:cubicBezTo>
                  <a:cubicBezTo>
                    <a:pt x="276" y="124"/>
                    <a:pt x="280" y="134"/>
                    <a:pt x="291" y="140"/>
                  </a:cubicBezTo>
                  <a:cubicBezTo>
                    <a:pt x="302" y="147"/>
                    <a:pt x="315" y="147"/>
                    <a:pt x="327" y="142"/>
                  </a:cubicBezTo>
                  <a:cubicBezTo>
                    <a:pt x="338" y="138"/>
                    <a:pt x="349" y="130"/>
                    <a:pt x="354" y="118"/>
                  </a:cubicBezTo>
                  <a:cubicBezTo>
                    <a:pt x="349" y="142"/>
                    <a:pt x="331" y="159"/>
                    <a:pt x="307" y="163"/>
                  </a:cubicBezTo>
                  <a:cubicBezTo>
                    <a:pt x="301" y="164"/>
                    <a:pt x="295" y="164"/>
                    <a:pt x="289" y="163"/>
                  </a:cubicBezTo>
                  <a:cubicBezTo>
                    <a:pt x="233" y="156"/>
                    <a:pt x="206" y="111"/>
                    <a:pt x="136" y="116"/>
                  </a:cubicBezTo>
                  <a:cubicBezTo>
                    <a:pt x="107" y="118"/>
                    <a:pt x="80" y="130"/>
                    <a:pt x="63" y="150"/>
                  </a:cubicBezTo>
                  <a:cubicBezTo>
                    <a:pt x="59" y="155"/>
                    <a:pt x="55" y="161"/>
                    <a:pt x="53" y="167"/>
                  </a:cubicBezTo>
                  <a:close/>
                  <a:moveTo>
                    <a:pt x="366" y="56"/>
                  </a:moveTo>
                  <a:cubicBezTo>
                    <a:pt x="367" y="56"/>
                    <a:pt x="367" y="57"/>
                    <a:pt x="368" y="58"/>
                  </a:cubicBezTo>
                  <a:cubicBezTo>
                    <a:pt x="368" y="58"/>
                    <a:pt x="368" y="58"/>
                    <a:pt x="368" y="58"/>
                  </a:cubicBezTo>
                  <a:cubicBezTo>
                    <a:pt x="375" y="64"/>
                    <a:pt x="379" y="73"/>
                    <a:pt x="382" y="82"/>
                  </a:cubicBezTo>
                  <a:cubicBezTo>
                    <a:pt x="387" y="109"/>
                    <a:pt x="378" y="140"/>
                    <a:pt x="359" y="164"/>
                  </a:cubicBezTo>
                  <a:cubicBezTo>
                    <a:pt x="333" y="195"/>
                    <a:pt x="289" y="215"/>
                    <a:pt x="248" y="213"/>
                  </a:cubicBezTo>
                  <a:cubicBezTo>
                    <a:pt x="230" y="212"/>
                    <a:pt x="214" y="203"/>
                    <a:pt x="210" y="185"/>
                  </a:cubicBezTo>
                  <a:cubicBezTo>
                    <a:pt x="207" y="170"/>
                    <a:pt x="215" y="157"/>
                    <a:pt x="226" y="154"/>
                  </a:cubicBezTo>
                  <a:cubicBezTo>
                    <a:pt x="227" y="154"/>
                    <a:pt x="227" y="154"/>
                    <a:pt x="227" y="154"/>
                  </a:cubicBezTo>
                  <a:cubicBezTo>
                    <a:pt x="235" y="152"/>
                    <a:pt x="243" y="155"/>
                    <a:pt x="249" y="162"/>
                  </a:cubicBezTo>
                  <a:cubicBezTo>
                    <a:pt x="252" y="168"/>
                    <a:pt x="252" y="175"/>
                    <a:pt x="247" y="179"/>
                  </a:cubicBezTo>
                  <a:cubicBezTo>
                    <a:pt x="239" y="186"/>
                    <a:pt x="232" y="176"/>
                    <a:pt x="237" y="173"/>
                  </a:cubicBezTo>
                  <a:cubicBezTo>
                    <a:pt x="239" y="173"/>
                    <a:pt x="240" y="177"/>
                    <a:pt x="239" y="177"/>
                  </a:cubicBezTo>
                  <a:cubicBezTo>
                    <a:pt x="243" y="172"/>
                    <a:pt x="236" y="168"/>
                    <a:pt x="233" y="172"/>
                  </a:cubicBezTo>
                  <a:cubicBezTo>
                    <a:pt x="229" y="182"/>
                    <a:pt x="239" y="186"/>
                    <a:pt x="245" y="186"/>
                  </a:cubicBezTo>
                  <a:cubicBezTo>
                    <a:pt x="272" y="186"/>
                    <a:pt x="300" y="177"/>
                    <a:pt x="323" y="164"/>
                  </a:cubicBezTo>
                  <a:cubicBezTo>
                    <a:pt x="342" y="153"/>
                    <a:pt x="357" y="135"/>
                    <a:pt x="359" y="110"/>
                  </a:cubicBezTo>
                  <a:cubicBezTo>
                    <a:pt x="359" y="103"/>
                    <a:pt x="359" y="92"/>
                    <a:pt x="354" y="79"/>
                  </a:cubicBezTo>
                  <a:cubicBezTo>
                    <a:pt x="352" y="74"/>
                    <a:pt x="344" y="69"/>
                    <a:pt x="339" y="74"/>
                  </a:cubicBezTo>
                  <a:cubicBezTo>
                    <a:pt x="335" y="78"/>
                    <a:pt x="341" y="84"/>
                    <a:pt x="345" y="79"/>
                  </a:cubicBezTo>
                  <a:cubicBezTo>
                    <a:pt x="345" y="80"/>
                    <a:pt x="340" y="79"/>
                    <a:pt x="341" y="77"/>
                  </a:cubicBezTo>
                  <a:cubicBezTo>
                    <a:pt x="342" y="72"/>
                    <a:pt x="354" y="77"/>
                    <a:pt x="348" y="87"/>
                  </a:cubicBezTo>
                  <a:cubicBezTo>
                    <a:pt x="345" y="92"/>
                    <a:pt x="338" y="93"/>
                    <a:pt x="332" y="91"/>
                  </a:cubicBezTo>
                  <a:cubicBezTo>
                    <a:pt x="324" y="87"/>
                    <a:pt x="319" y="79"/>
                    <a:pt x="320" y="70"/>
                  </a:cubicBezTo>
                  <a:cubicBezTo>
                    <a:pt x="322" y="58"/>
                    <a:pt x="333" y="49"/>
                    <a:pt x="348" y="49"/>
                  </a:cubicBezTo>
                  <a:cubicBezTo>
                    <a:pt x="355" y="50"/>
                    <a:pt x="361" y="52"/>
                    <a:pt x="366" y="56"/>
                  </a:cubicBezTo>
                  <a:close/>
                  <a:moveTo>
                    <a:pt x="289" y="167"/>
                  </a:moveTo>
                  <a:cubicBezTo>
                    <a:pt x="295" y="167"/>
                    <a:pt x="301" y="167"/>
                    <a:pt x="308" y="166"/>
                  </a:cubicBezTo>
                  <a:cubicBezTo>
                    <a:pt x="312" y="165"/>
                    <a:pt x="313" y="165"/>
                    <a:pt x="315" y="164"/>
                  </a:cubicBezTo>
                  <a:cubicBezTo>
                    <a:pt x="296" y="175"/>
                    <a:pt x="272" y="181"/>
                    <a:pt x="250" y="182"/>
                  </a:cubicBezTo>
                  <a:cubicBezTo>
                    <a:pt x="256" y="176"/>
                    <a:pt x="256" y="165"/>
                    <a:pt x="250" y="158"/>
                  </a:cubicBezTo>
                  <a:cubicBezTo>
                    <a:pt x="250" y="158"/>
                    <a:pt x="250" y="158"/>
                    <a:pt x="250" y="158"/>
                  </a:cubicBezTo>
                  <a:cubicBezTo>
                    <a:pt x="250" y="158"/>
                    <a:pt x="250" y="158"/>
                    <a:pt x="250" y="158"/>
                  </a:cubicBezTo>
                  <a:cubicBezTo>
                    <a:pt x="236" y="141"/>
                    <a:pt x="209" y="152"/>
                    <a:pt x="206" y="174"/>
                  </a:cubicBezTo>
                  <a:cubicBezTo>
                    <a:pt x="196" y="153"/>
                    <a:pt x="169" y="129"/>
                    <a:pt x="120" y="146"/>
                  </a:cubicBezTo>
                  <a:cubicBezTo>
                    <a:pt x="88" y="157"/>
                    <a:pt x="68" y="189"/>
                    <a:pt x="86" y="194"/>
                  </a:cubicBezTo>
                  <a:cubicBezTo>
                    <a:pt x="93" y="194"/>
                    <a:pt x="95" y="185"/>
                    <a:pt x="88" y="184"/>
                  </a:cubicBezTo>
                  <a:cubicBezTo>
                    <a:pt x="89" y="184"/>
                    <a:pt x="90" y="188"/>
                    <a:pt x="89" y="189"/>
                  </a:cubicBezTo>
                  <a:cubicBezTo>
                    <a:pt x="83" y="191"/>
                    <a:pt x="80" y="178"/>
                    <a:pt x="91" y="177"/>
                  </a:cubicBezTo>
                  <a:cubicBezTo>
                    <a:pt x="111" y="176"/>
                    <a:pt x="109" y="202"/>
                    <a:pt x="96" y="210"/>
                  </a:cubicBezTo>
                  <a:cubicBezTo>
                    <a:pt x="96" y="210"/>
                    <a:pt x="96" y="210"/>
                    <a:pt x="96" y="210"/>
                  </a:cubicBezTo>
                  <a:cubicBezTo>
                    <a:pt x="96" y="211"/>
                    <a:pt x="96" y="211"/>
                    <a:pt x="96" y="211"/>
                  </a:cubicBezTo>
                  <a:cubicBezTo>
                    <a:pt x="96" y="211"/>
                    <a:pt x="96" y="211"/>
                    <a:pt x="96" y="211"/>
                  </a:cubicBezTo>
                  <a:cubicBezTo>
                    <a:pt x="85" y="217"/>
                    <a:pt x="70" y="214"/>
                    <a:pt x="61" y="201"/>
                  </a:cubicBezTo>
                  <a:cubicBezTo>
                    <a:pt x="50" y="185"/>
                    <a:pt x="55" y="166"/>
                    <a:pt x="67" y="152"/>
                  </a:cubicBezTo>
                  <a:cubicBezTo>
                    <a:pt x="83" y="134"/>
                    <a:pt x="105" y="123"/>
                    <a:pt x="136" y="120"/>
                  </a:cubicBezTo>
                  <a:cubicBezTo>
                    <a:pt x="201" y="114"/>
                    <a:pt x="233" y="160"/>
                    <a:pt x="289" y="167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6094413" y="2566613"/>
              <a:ext cx="1476375" cy="841375"/>
            </a:xfrm>
            <a:custGeom>
              <a:avLst/>
              <a:gdLst>
                <a:gd name="T0" fmla="*/ 2147483646 w 393"/>
                <a:gd name="T1" fmla="*/ 2147483646 h 223"/>
                <a:gd name="T2" fmla="*/ 2147483646 w 393"/>
                <a:gd name="T3" fmla="*/ 2147483646 h 223"/>
                <a:gd name="T4" fmla="*/ 2147483646 w 393"/>
                <a:gd name="T5" fmla="*/ 2147483646 h 223"/>
                <a:gd name="T6" fmla="*/ 2147483646 w 393"/>
                <a:gd name="T7" fmla="*/ 2147483646 h 223"/>
                <a:gd name="T8" fmla="*/ 2147483646 w 393"/>
                <a:gd name="T9" fmla="*/ 2147483646 h 223"/>
                <a:gd name="T10" fmla="*/ 2147483646 w 393"/>
                <a:gd name="T11" fmla="*/ 2147483646 h 223"/>
                <a:gd name="T12" fmla="*/ 2147483646 w 393"/>
                <a:gd name="T13" fmla="*/ 2147483646 h 223"/>
                <a:gd name="T14" fmla="*/ 2147483646 w 393"/>
                <a:gd name="T15" fmla="*/ 2147483646 h 223"/>
                <a:gd name="T16" fmla="*/ 2147483646 w 393"/>
                <a:gd name="T17" fmla="*/ 2147483646 h 223"/>
                <a:gd name="T18" fmla="*/ 2147483646 w 393"/>
                <a:gd name="T19" fmla="*/ 2147483646 h 223"/>
                <a:gd name="T20" fmla="*/ 2147483646 w 393"/>
                <a:gd name="T21" fmla="*/ 2147483646 h 223"/>
                <a:gd name="T22" fmla="*/ 2147483646 w 393"/>
                <a:gd name="T23" fmla="*/ 2147483646 h 223"/>
                <a:gd name="T24" fmla="*/ 2147483646 w 393"/>
                <a:gd name="T25" fmla="*/ 2147483646 h 223"/>
                <a:gd name="T26" fmla="*/ 2147483646 w 393"/>
                <a:gd name="T27" fmla="*/ 2147483646 h 223"/>
                <a:gd name="T28" fmla="*/ 2147483646 w 393"/>
                <a:gd name="T29" fmla="*/ 2147483646 h 223"/>
                <a:gd name="T30" fmla="*/ 2147483646 w 393"/>
                <a:gd name="T31" fmla="*/ 2147483646 h 223"/>
                <a:gd name="T32" fmla="*/ 2147483646 w 393"/>
                <a:gd name="T33" fmla="*/ 2147483646 h 223"/>
                <a:gd name="T34" fmla="*/ 2147483646 w 393"/>
                <a:gd name="T35" fmla="*/ 2147483646 h 223"/>
                <a:gd name="T36" fmla="*/ 2147483646 w 393"/>
                <a:gd name="T37" fmla="*/ 2147483646 h 223"/>
                <a:gd name="T38" fmla="*/ 2147483646 w 393"/>
                <a:gd name="T39" fmla="*/ 2147483646 h 223"/>
                <a:gd name="T40" fmla="*/ 2147483646 w 393"/>
                <a:gd name="T41" fmla="*/ 2147483646 h 223"/>
                <a:gd name="T42" fmla="*/ 2147483646 w 393"/>
                <a:gd name="T43" fmla="*/ 2147483646 h 223"/>
                <a:gd name="T44" fmla="*/ 2147483646 w 393"/>
                <a:gd name="T45" fmla="*/ 2147483646 h 223"/>
                <a:gd name="T46" fmla="*/ 2147483646 w 393"/>
                <a:gd name="T47" fmla="*/ 2147483646 h 223"/>
                <a:gd name="T48" fmla="*/ 2147483646 w 393"/>
                <a:gd name="T49" fmla="*/ 2147483646 h 223"/>
                <a:gd name="T50" fmla="*/ 2147483646 w 393"/>
                <a:gd name="T51" fmla="*/ 2147483646 h 223"/>
                <a:gd name="T52" fmla="*/ 2147483646 w 393"/>
                <a:gd name="T53" fmla="*/ 2147483646 h 223"/>
                <a:gd name="T54" fmla="*/ 2147483646 w 393"/>
                <a:gd name="T55" fmla="*/ 2147483646 h 223"/>
                <a:gd name="T56" fmla="*/ 2147483646 w 393"/>
                <a:gd name="T57" fmla="*/ 2147483646 h 223"/>
                <a:gd name="T58" fmla="*/ 2147483646 w 393"/>
                <a:gd name="T59" fmla="*/ 2147483646 h 223"/>
                <a:gd name="T60" fmla="*/ 2147483646 w 393"/>
                <a:gd name="T61" fmla="*/ 2147483646 h 223"/>
                <a:gd name="T62" fmla="*/ 2147483646 w 393"/>
                <a:gd name="T63" fmla="*/ 2147483646 h 223"/>
                <a:gd name="T64" fmla="*/ 2147483646 w 393"/>
                <a:gd name="T65" fmla="*/ 2147483646 h 223"/>
                <a:gd name="T66" fmla="*/ 2147483646 w 393"/>
                <a:gd name="T67" fmla="*/ 2147483646 h 223"/>
                <a:gd name="T68" fmla="*/ 2147483646 w 393"/>
                <a:gd name="T69" fmla="*/ 2147483646 h 223"/>
                <a:gd name="T70" fmla="*/ 2147483646 w 393"/>
                <a:gd name="T71" fmla="*/ 2147483646 h 223"/>
                <a:gd name="T72" fmla="*/ 2147483646 w 393"/>
                <a:gd name="T73" fmla="*/ 2147483646 h 223"/>
                <a:gd name="T74" fmla="*/ 2147483646 w 393"/>
                <a:gd name="T75" fmla="*/ 2147483646 h 223"/>
                <a:gd name="T76" fmla="*/ 2147483646 w 393"/>
                <a:gd name="T77" fmla="*/ 2147483646 h 223"/>
                <a:gd name="T78" fmla="*/ 2147483646 w 393"/>
                <a:gd name="T79" fmla="*/ 2147483646 h 223"/>
                <a:gd name="T80" fmla="*/ 2147483646 w 393"/>
                <a:gd name="T81" fmla="*/ 2147483646 h 223"/>
                <a:gd name="T82" fmla="*/ 2147483646 w 393"/>
                <a:gd name="T83" fmla="*/ 2147483646 h 223"/>
                <a:gd name="T84" fmla="*/ 2147483646 w 393"/>
                <a:gd name="T85" fmla="*/ 2147483646 h 223"/>
                <a:gd name="T86" fmla="*/ 2147483646 w 393"/>
                <a:gd name="T87" fmla="*/ 2147483646 h 223"/>
                <a:gd name="T88" fmla="*/ 2147483646 w 393"/>
                <a:gd name="T89" fmla="*/ 2147483646 h 223"/>
                <a:gd name="T90" fmla="*/ 2147483646 w 393"/>
                <a:gd name="T91" fmla="*/ 2147483646 h 223"/>
                <a:gd name="T92" fmla="*/ 2147483646 w 393"/>
                <a:gd name="T93" fmla="*/ 2147483646 h 223"/>
                <a:gd name="T94" fmla="*/ 2147483646 w 393"/>
                <a:gd name="T95" fmla="*/ 2147483646 h 223"/>
                <a:gd name="T96" fmla="*/ 2147483646 w 393"/>
                <a:gd name="T97" fmla="*/ 2147483646 h 223"/>
                <a:gd name="T98" fmla="*/ 2147483646 w 393"/>
                <a:gd name="T99" fmla="*/ 2147483646 h 223"/>
                <a:gd name="T100" fmla="*/ 2147483646 w 393"/>
                <a:gd name="T101" fmla="*/ 2147483646 h 223"/>
                <a:gd name="T102" fmla="*/ 2147483646 w 393"/>
                <a:gd name="T103" fmla="*/ 2147483646 h 223"/>
                <a:gd name="T104" fmla="*/ 2147483646 w 393"/>
                <a:gd name="T105" fmla="*/ 2147483646 h 223"/>
                <a:gd name="T106" fmla="*/ 2147483646 w 393"/>
                <a:gd name="T107" fmla="*/ 2147483646 h 223"/>
                <a:gd name="T108" fmla="*/ 2147483646 w 393"/>
                <a:gd name="T109" fmla="*/ 2147483646 h 223"/>
                <a:gd name="T110" fmla="*/ 2147483646 w 393"/>
                <a:gd name="T111" fmla="*/ 2147483646 h 223"/>
                <a:gd name="T112" fmla="*/ 2147483646 w 393"/>
                <a:gd name="T113" fmla="*/ 2147483646 h 223"/>
                <a:gd name="T114" fmla="*/ 2147483646 w 393"/>
                <a:gd name="T115" fmla="*/ 2147483646 h 223"/>
                <a:gd name="T116" fmla="*/ 2147483646 w 393"/>
                <a:gd name="T117" fmla="*/ 2147483646 h 223"/>
                <a:gd name="T118" fmla="*/ 2147483646 w 393"/>
                <a:gd name="T119" fmla="*/ 2147483646 h 223"/>
                <a:gd name="T120" fmla="*/ 2147483646 w 393"/>
                <a:gd name="T121" fmla="*/ 2147483646 h 2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93" h="223">
                  <a:moveTo>
                    <a:pt x="340" y="167"/>
                  </a:moveTo>
                  <a:cubicBezTo>
                    <a:pt x="347" y="180"/>
                    <a:pt x="362" y="194"/>
                    <a:pt x="378" y="184"/>
                  </a:cubicBezTo>
                  <a:cubicBezTo>
                    <a:pt x="384" y="180"/>
                    <a:pt x="387" y="173"/>
                    <a:pt x="384" y="166"/>
                  </a:cubicBezTo>
                  <a:cubicBezTo>
                    <a:pt x="378" y="155"/>
                    <a:pt x="366" y="163"/>
                    <a:pt x="370" y="168"/>
                  </a:cubicBezTo>
                  <a:cubicBezTo>
                    <a:pt x="372" y="169"/>
                    <a:pt x="375" y="166"/>
                    <a:pt x="375" y="165"/>
                  </a:cubicBezTo>
                  <a:cubicBezTo>
                    <a:pt x="376" y="172"/>
                    <a:pt x="368" y="174"/>
                    <a:pt x="366" y="168"/>
                  </a:cubicBezTo>
                  <a:cubicBezTo>
                    <a:pt x="363" y="160"/>
                    <a:pt x="373" y="154"/>
                    <a:pt x="380" y="158"/>
                  </a:cubicBezTo>
                  <a:cubicBezTo>
                    <a:pt x="393" y="164"/>
                    <a:pt x="390" y="181"/>
                    <a:pt x="380" y="188"/>
                  </a:cubicBezTo>
                  <a:cubicBezTo>
                    <a:pt x="366" y="196"/>
                    <a:pt x="352" y="191"/>
                    <a:pt x="343" y="180"/>
                  </a:cubicBezTo>
                  <a:cubicBezTo>
                    <a:pt x="343" y="183"/>
                    <a:pt x="343" y="187"/>
                    <a:pt x="342" y="191"/>
                  </a:cubicBezTo>
                  <a:cubicBezTo>
                    <a:pt x="338" y="204"/>
                    <a:pt x="328" y="213"/>
                    <a:pt x="318" y="216"/>
                  </a:cubicBezTo>
                  <a:cubicBezTo>
                    <a:pt x="304" y="220"/>
                    <a:pt x="288" y="214"/>
                    <a:pt x="284" y="200"/>
                  </a:cubicBezTo>
                  <a:cubicBezTo>
                    <a:pt x="280" y="188"/>
                    <a:pt x="285" y="172"/>
                    <a:pt x="303" y="173"/>
                  </a:cubicBezTo>
                  <a:cubicBezTo>
                    <a:pt x="298" y="166"/>
                    <a:pt x="290" y="160"/>
                    <a:pt x="282" y="157"/>
                  </a:cubicBezTo>
                  <a:cubicBezTo>
                    <a:pt x="264" y="152"/>
                    <a:pt x="243" y="159"/>
                    <a:pt x="232" y="173"/>
                  </a:cubicBezTo>
                  <a:cubicBezTo>
                    <a:pt x="222" y="186"/>
                    <a:pt x="220" y="207"/>
                    <a:pt x="237" y="215"/>
                  </a:cubicBezTo>
                  <a:cubicBezTo>
                    <a:pt x="244" y="217"/>
                    <a:pt x="251" y="215"/>
                    <a:pt x="254" y="210"/>
                  </a:cubicBezTo>
                  <a:cubicBezTo>
                    <a:pt x="260" y="199"/>
                    <a:pt x="247" y="194"/>
                    <a:pt x="246" y="200"/>
                  </a:cubicBezTo>
                  <a:cubicBezTo>
                    <a:pt x="246" y="202"/>
                    <a:pt x="250" y="203"/>
                    <a:pt x="251" y="202"/>
                  </a:cubicBezTo>
                  <a:cubicBezTo>
                    <a:pt x="246" y="207"/>
                    <a:pt x="241" y="201"/>
                    <a:pt x="245" y="197"/>
                  </a:cubicBezTo>
                  <a:cubicBezTo>
                    <a:pt x="250" y="191"/>
                    <a:pt x="258" y="197"/>
                    <a:pt x="259" y="203"/>
                  </a:cubicBezTo>
                  <a:cubicBezTo>
                    <a:pt x="261" y="216"/>
                    <a:pt x="246" y="223"/>
                    <a:pt x="236" y="218"/>
                  </a:cubicBezTo>
                  <a:cubicBezTo>
                    <a:pt x="235" y="218"/>
                    <a:pt x="234" y="217"/>
                    <a:pt x="234" y="217"/>
                  </a:cubicBezTo>
                  <a:cubicBezTo>
                    <a:pt x="233" y="217"/>
                    <a:pt x="233" y="217"/>
                    <a:pt x="233" y="217"/>
                  </a:cubicBezTo>
                  <a:cubicBezTo>
                    <a:pt x="217" y="206"/>
                    <a:pt x="218" y="185"/>
                    <a:pt x="228" y="172"/>
                  </a:cubicBezTo>
                  <a:cubicBezTo>
                    <a:pt x="239" y="157"/>
                    <a:pt x="260" y="148"/>
                    <a:pt x="279" y="152"/>
                  </a:cubicBezTo>
                  <a:cubicBezTo>
                    <a:pt x="277" y="152"/>
                    <a:pt x="275" y="151"/>
                    <a:pt x="273" y="150"/>
                  </a:cubicBezTo>
                  <a:cubicBezTo>
                    <a:pt x="218" y="132"/>
                    <a:pt x="194" y="163"/>
                    <a:pt x="186" y="185"/>
                  </a:cubicBezTo>
                  <a:cubicBezTo>
                    <a:pt x="182" y="205"/>
                    <a:pt x="165" y="216"/>
                    <a:pt x="145" y="217"/>
                  </a:cubicBezTo>
                  <a:cubicBezTo>
                    <a:pt x="108" y="219"/>
                    <a:pt x="69" y="204"/>
                    <a:pt x="42" y="178"/>
                  </a:cubicBezTo>
                  <a:cubicBezTo>
                    <a:pt x="48" y="194"/>
                    <a:pt x="44" y="214"/>
                    <a:pt x="23" y="217"/>
                  </a:cubicBezTo>
                  <a:cubicBezTo>
                    <a:pt x="13" y="219"/>
                    <a:pt x="0" y="208"/>
                    <a:pt x="6" y="197"/>
                  </a:cubicBezTo>
                  <a:cubicBezTo>
                    <a:pt x="8" y="192"/>
                    <a:pt x="17" y="189"/>
                    <a:pt x="21" y="195"/>
                  </a:cubicBezTo>
                  <a:cubicBezTo>
                    <a:pt x="23" y="200"/>
                    <a:pt x="17" y="204"/>
                    <a:pt x="14" y="198"/>
                  </a:cubicBezTo>
                  <a:cubicBezTo>
                    <a:pt x="14" y="199"/>
                    <a:pt x="18" y="200"/>
                    <a:pt x="19" y="198"/>
                  </a:cubicBezTo>
                  <a:cubicBezTo>
                    <a:pt x="19" y="192"/>
                    <a:pt x="6" y="193"/>
                    <a:pt x="8" y="204"/>
                  </a:cubicBezTo>
                  <a:cubicBezTo>
                    <a:pt x="10" y="211"/>
                    <a:pt x="16" y="214"/>
                    <a:pt x="23" y="214"/>
                  </a:cubicBezTo>
                  <a:cubicBezTo>
                    <a:pt x="45" y="210"/>
                    <a:pt x="44" y="184"/>
                    <a:pt x="34" y="169"/>
                  </a:cubicBezTo>
                  <a:cubicBezTo>
                    <a:pt x="33" y="168"/>
                    <a:pt x="32" y="167"/>
                    <a:pt x="31" y="166"/>
                  </a:cubicBezTo>
                  <a:cubicBezTo>
                    <a:pt x="11" y="142"/>
                    <a:pt x="1" y="109"/>
                    <a:pt x="8" y="81"/>
                  </a:cubicBezTo>
                  <a:cubicBezTo>
                    <a:pt x="10" y="71"/>
                    <a:pt x="15" y="62"/>
                    <a:pt x="22" y="55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26" y="51"/>
                    <a:pt x="29" y="48"/>
                    <a:pt x="32" y="43"/>
                  </a:cubicBezTo>
                  <a:cubicBezTo>
                    <a:pt x="39" y="33"/>
                    <a:pt x="38" y="21"/>
                    <a:pt x="30" y="11"/>
                  </a:cubicBezTo>
                  <a:cubicBezTo>
                    <a:pt x="24" y="7"/>
                    <a:pt x="17" y="6"/>
                    <a:pt x="11" y="10"/>
                  </a:cubicBezTo>
                  <a:cubicBezTo>
                    <a:pt x="2" y="19"/>
                    <a:pt x="13" y="29"/>
                    <a:pt x="16" y="23"/>
                  </a:cubicBezTo>
                  <a:cubicBezTo>
                    <a:pt x="17" y="21"/>
                    <a:pt x="13" y="19"/>
                    <a:pt x="12" y="20"/>
                  </a:cubicBezTo>
                  <a:cubicBezTo>
                    <a:pt x="18" y="16"/>
                    <a:pt x="21" y="24"/>
                    <a:pt x="16" y="27"/>
                  </a:cubicBezTo>
                  <a:cubicBezTo>
                    <a:pt x="9" y="30"/>
                    <a:pt x="3" y="22"/>
                    <a:pt x="4" y="16"/>
                  </a:cubicBezTo>
                  <a:cubicBezTo>
                    <a:pt x="6" y="1"/>
                    <a:pt x="24" y="0"/>
                    <a:pt x="32" y="8"/>
                  </a:cubicBezTo>
                  <a:cubicBezTo>
                    <a:pt x="44" y="21"/>
                    <a:pt x="42" y="36"/>
                    <a:pt x="34" y="48"/>
                  </a:cubicBezTo>
                  <a:cubicBezTo>
                    <a:pt x="37" y="47"/>
                    <a:pt x="41" y="46"/>
                    <a:pt x="45" y="46"/>
                  </a:cubicBezTo>
                  <a:cubicBezTo>
                    <a:pt x="63" y="45"/>
                    <a:pt x="76" y="56"/>
                    <a:pt x="77" y="71"/>
                  </a:cubicBezTo>
                  <a:cubicBezTo>
                    <a:pt x="77" y="82"/>
                    <a:pt x="72" y="89"/>
                    <a:pt x="63" y="94"/>
                  </a:cubicBezTo>
                  <a:cubicBezTo>
                    <a:pt x="53" y="99"/>
                    <a:pt x="45" y="94"/>
                    <a:pt x="41" y="88"/>
                  </a:cubicBezTo>
                  <a:cubicBezTo>
                    <a:pt x="40" y="90"/>
                    <a:pt x="39" y="92"/>
                    <a:pt x="39" y="95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37" y="117"/>
                    <a:pt x="51" y="132"/>
                    <a:pt x="67" y="139"/>
                  </a:cubicBezTo>
                  <a:cubicBezTo>
                    <a:pt x="78" y="143"/>
                    <a:pt x="89" y="143"/>
                    <a:pt x="100" y="137"/>
                  </a:cubicBezTo>
                  <a:cubicBezTo>
                    <a:pt x="109" y="132"/>
                    <a:pt x="113" y="124"/>
                    <a:pt x="111" y="113"/>
                  </a:cubicBezTo>
                  <a:cubicBezTo>
                    <a:pt x="109" y="107"/>
                    <a:pt x="103" y="102"/>
                    <a:pt x="97" y="103"/>
                  </a:cubicBezTo>
                  <a:cubicBezTo>
                    <a:pt x="86" y="105"/>
                    <a:pt x="89" y="118"/>
                    <a:pt x="95" y="116"/>
                  </a:cubicBezTo>
                  <a:cubicBezTo>
                    <a:pt x="96" y="115"/>
                    <a:pt x="94" y="110"/>
                    <a:pt x="93" y="111"/>
                  </a:cubicBezTo>
                  <a:cubicBezTo>
                    <a:pt x="100" y="111"/>
                    <a:pt x="98" y="119"/>
                    <a:pt x="92" y="119"/>
                  </a:cubicBezTo>
                  <a:cubicBezTo>
                    <a:pt x="85" y="117"/>
                    <a:pt x="85" y="108"/>
                    <a:pt x="89" y="104"/>
                  </a:cubicBezTo>
                  <a:cubicBezTo>
                    <a:pt x="98" y="94"/>
                    <a:pt x="112" y="102"/>
                    <a:pt x="115" y="113"/>
                  </a:cubicBezTo>
                  <a:cubicBezTo>
                    <a:pt x="117" y="124"/>
                    <a:pt x="113" y="134"/>
                    <a:pt x="102" y="140"/>
                  </a:cubicBezTo>
                  <a:cubicBezTo>
                    <a:pt x="91" y="147"/>
                    <a:pt x="78" y="147"/>
                    <a:pt x="66" y="142"/>
                  </a:cubicBezTo>
                  <a:cubicBezTo>
                    <a:pt x="55" y="138"/>
                    <a:pt x="44" y="130"/>
                    <a:pt x="39" y="118"/>
                  </a:cubicBezTo>
                  <a:cubicBezTo>
                    <a:pt x="44" y="142"/>
                    <a:pt x="62" y="159"/>
                    <a:pt x="86" y="163"/>
                  </a:cubicBezTo>
                  <a:cubicBezTo>
                    <a:pt x="92" y="164"/>
                    <a:pt x="98" y="164"/>
                    <a:pt x="104" y="163"/>
                  </a:cubicBezTo>
                  <a:cubicBezTo>
                    <a:pt x="160" y="156"/>
                    <a:pt x="187" y="111"/>
                    <a:pt x="257" y="116"/>
                  </a:cubicBezTo>
                  <a:cubicBezTo>
                    <a:pt x="286" y="118"/>
                    <a:pt x="313" y="130"/>
                    <a:pt x="329" y="150"/>
                  </a:cubicBezTo>
                  <a:cubicBezTo>
                    <a:pt x="334" y="155"/>
                    <a:pt x="338" y="161"/>
                    <a:pt x="340" y="167"/>
                  </a:cubicBezTo>
                  <a:close/>
                  <a:moveTo>
                    <a:pt x="27" y="56"/>
                  </a:moveTo>
                  <a:cubicBezTo>
                    <a:pt x="26" y="56"/>
                    <a:pt x="25" y="57"/>
                    <a:pt x="25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18" y="64"/>
                    <a:pt x="14" y="73"/>
                    <a:pt x="11" y="82"/>
                  </a:cubicBezTo>
                  <a:cubicBezTo>
                    <a:pt x="6" y="109"/>
                    <a:pt x="15" y="140"/>
                    <a:pt x="34" y="164"/>
                  </a:cubicBezTo>
                  <a:cubicBezTo>
                    <a:pt x="60" y="195"/>
                    <a:pt x="104" y="215"/>
                    <a:pt x="145" y="213"/>
                  </a:cubicBezTo>
                  <a:cubicBezTo>
                    <a:pt x="163" y="212"/>
                    <a:pt x="179" y="203"/>
                    <a:pt x="183" y="185"/>
                  </a:cubicBezTo>
                  <a:cubicBezTo>
                    <a:pt x="185" y="170"/>
                    <a:pt x="178" y="157"/>
                    <a:pt x="166" y="154"/>
                  </a:cubicBezTo>
                  <a:cubicBezTo>
                    <a:pt x="166" y="154"/>
                    <a:pt x="166" y="154"/>
                    <a:pt x="166" y="154"/>
                  </a:cubicBezTo>
                  <a:cubicBezTo>
                    <a:pt x="158" y="152"/>
                    <a:pt x="149" y="155"/>
                    <a:pt x="144" y="162"/>
                  </a:cubicBezTo>
                  <a:cubicBezTo>
                    <a:pt x="141" y="168"/>
                    <a:pt x="141" y="175"/>
                    <a:pt x="146" y="179"/>
                  </a:cubicBezTo>
                  <a:cubicBezTo>
                    <a:pt x="154" y="186"/>
                    <a:pt x="161" y="176"/>
                    <a:pt x="156" y="173"/>
                  </a:cubicBezTo>
                  <a:cubicBezTo>
                    <a:pt x="154" y="173"/>
                    <a:pt x="153" y="177"/>
                    <a:pt x="153" y="177"/>
                  </a:cubicBezTo>
                  <a:cubicBezTo>
                    <a:pt x="150" y="172"/>
                    <a:pt x="157" y="168"/>
                    <a:pt x="160" y="172"/>
                  </a:cubicBezTo>
                  <a:cubicBezTo>
                    <a:pt x="164" y="182"/>
                    <a:pt x="154" y="186"/>
                    <a:pt x="148" y="186"/>
                  </a:cubicBezTo>
                  <a:cubicBezTo>
                    <a:pt x="121" y="186"/>
                    <a:pt x="93" y="177"/>
                    <a:pt x="70" y="164"/>
                  </a:cubicBezTo>
                  <a:cubicBezTo>
                    <a:pt x="51" y="153"/>
                    <a:pt x="35" y="135"/>
                    <a:pt x="34" y="110"/>
                  </a:cubicBezTo>
                  <a:cubicBezTo>
                    <a:pt x="34" y="103"/>
                    <a:pt x="34" y="92"/>
                    <a:pt x="39" y="79"/>
                  </a:cubicBezTo>
                  <a:cubicBezTo>
                    <a:pt x="41" y="74"/>
                    <a:pt x="49" y="69"/>
                    <a:pt x="54" y="74"/>
                  </a:cubicBezTo>
                  <a:cubicBezTo>
                    <a:pt x="58" y="78"/>
                    <a:pt x="52" y="84"/>
                    <a:pt x="48" y="79"/>
                  </a:cubicBezTo>
                  <a:cubicBezTo>
                    <a:pt x="48" y="80"/>
                    <a:pt x="53" y="79"/>
                    <a:pt x="52" y="77"/>
                  </a:cubicBezTo>
                  <a:cubicBezTo>
                    <a:pt x="51" y="72"/>
                    <a:pt x="39" y="77"/>
                    <a:pt x="45" y="87"/>
                  </a:cubicBezTo>
                  <a:cubicBezTo>
                    <a:pt x="48" y="92"/>
                    <a:pt x="55" y="93"/>
                    <a:pt x="61" y="91"/>
                  </a:cubicBezTo>
                  <a:cubicBezTo>
                    <a:pt x="69" y="87"/>
                    <a:pt x="74" y="79"/>
                    <a:pt x="73" y="70"/>
                  </a:cubicBezTo>
                  <a:cubicBezTo>
                    <a:pt x="71" y="58"/>
                    <a:pt x="60" y="49"/>
                    <a:pt x="45" y="49"/>
                  </a:cubicBezTo>
                  <a:cubicBezTo>
                    <a:pt x="38" y="50"/>
                    <a:pt x="32" y="52"/>
                    <a:pt x="27" y="56"/>
                  </a:cubicBezTo>
                  <a:close/>
                  <a:moveTo>
                    <a:pt x="104" y="167"/>
                  </a:moveTo>
                  <a:cubicBezTo>
                    <a:pt x="98" y="167"/>
                    <a:pt x="92" y="167"/>
                    <a:pt x="85" y="166"/>
                  </a:cubicBezTo>
                  <a:cubicBezTo>
                    <a:pt x="81" y="165"/>
                    <a:pt x="80" y="165"/>
                    <a:pt x="77" y="164"/>
                  </a:cubicBezTo>
                  <a:cubicBezTo>
                    <a:pt x="97" y="175"/>
                    <a:pt x="121" y="181"/>
                    <a:pt x="143" y="182"/>
                  </a:cubicBezTo>
                  <a:cubicBezTo>
                    <a:pt x="137" y="176"/>
                    <a:pt x="137" y="165"/>
                    <a:pt x="143" y="158"/>
                  </a:cubicBezTo>
                  <a:cubicBezTo>
                    <a:pt x="143" y="158"/>
                    <a:pt x="143" y="158"/>
                    <a:pt x="143" y="158"/>
                  </a:cubicBezTo>
                  <a:cubicBezTo>
                    <a:pt x="143" y="158"/>
                    <a:pt x="143" y="158"/>
                    <a:pt x="143" y="158"/>
                  </a:cubicBezTo>
                  <a:cubicBezTo>
                    <a:pt x="157" y="141"/>
                    <a:pt x="184" y="152"/>
                    <a:pt x="187" y="174"/>
                  </a:cubicBezTo>
                  <a:cubicBezTo>
                    <a:pt x="197" y="153"/>
                    <a:pt x="224" y="129"/>
                    <a:pt x="273" y="146"/>
                  </a:cubicBezTo>
                  <a:cubicBezTo>
                    <a:pt x="304" y="157"/>
                    <a:pt x="325" y="189"/>
                    <a:pt x="307" y="194"/>
                  </a:cubicBezTo>
                  <a:cubicBezTo>
                    <a:pt x="300" y="194"/>
                    <a:pt x="298" y="185"/>
                    <a:pt x="305" y="184"/>
                  </a:cubicBezTo>
                  <a:cubicBezTo>
                    <a:pt x="304" y="184"/>
                    <a:pt x="303" y="188"/>
                    <a:pt x="304" y="189"/>
                  </a:cubicBezTo>
                  <a:cubicBezTo>
                    <a:pt x="310" y="191"/>
                    <a:pt x="313" y="178"/>
                    <a:pt x="302" y="177"/>
                  </a:cubicBezTo>
                  <a:cubicBezTo>
                    <a:pt x="282" y="176"/>
                    <a:pt x="284" y="202"/>
                    <a:pt x="297" y="210"/>
                  </a:cubicBezTo>
                  <a:cubicBezTo>
                    <a:pt x="297" y="210"/>
                    <a:pt x="297" y="210"/>
                    <a:pt x="297" y="210"/>
                  </a:cubicBezTo>
                  <a:cubicBezTo>
                    <a:pt x="297" y="211"/>
                    <a:pt x="297" y="211"/>
                    <a:pt x="297" y="211"/>
                  </a:cubicBezTo>
                  <a:cubicBezTo>
                    <a:pt x="297" y="211"/>
                    <a:pt x="297" y="211"/>
                    <a:pt x="297" y="211"/>
                  </a:cubicBezTo>
                  <a:cubicBezTo>
                    <a:pt x="308" y="217"/>
                    <a:pt x="323" y="214"/>
                    <a:pt x="332" y="201"/>
                  </a:cubicBezTo>
                  <a:cubicBezTo>
                    <a:pt x="343" y="185"/>
                    <a:pt x="338" y="166"/>
                    <a:pt x="326" y="152"/>
                  </a:cubicBezTo>
                  <a:cubicBezTo>
                    <a:pt x="310" y="134"/>
                    <a:pt x="288" y="123"/>
                    <a:pt x="257" y="120"/>
                  </a:cubicBezTo>
                  <a:cubicBezTo>
                    <a:pt x="192" y="114"/>
                    <a:pt x="160" y="160"/>
                    <a:pt x="104" y="167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组合 17"/>
          <p:cNvGrpSpPr/>
          <p:nvPr/>
        </p:nvGrpSpPr>
        <p:grpSpPr bwMode="auto">
          <a:xfrm>
            <a:off x="3070225" y="4973638"/>
            <a:ext cx="6037263" cy="479425"/>
            <a:chOff x="3089275" y="3755651"/>
            <a:chExt cx="6037263" cy="479425"/>
          </a:xfrm>
        </p:grpSpPr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5343525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28" y="30"/>
                  </a:moveTo>
                  <a:cubicBezTo>
                    <a:pt x="24" y="23"/>
                    <a:pt x="16" y="15"/>
                    <a:pt x="7" y="21"/>
                  </a:cubicBezTo>
                  <a:cubicBezTo>
                    <a:pt x="4" y="23"/>
                    <a:pt x="3" y="27"/>
                    <a:pt x="5" y="30"/>
                  </a:cubicBezTo>
                  <a:cubicBezTo>
                    <a:pt x="8" y="36"/>
                    <a:pt x="14" y="32"/>
                    <a:pt x="12" y="29"/>
                  </a:cubicBezTo>
                  <a:cubicBezTo>
                    <a:pt x="11" y="28"/>
                    <a:pt x="9" y="30"/>
                    <a:pt x="9" y="31"/>
                  </a:cubicBezTo>
                  <a:cubicBezTo>
                    <a:pt x="8" y="27"/>
                    <a:pt x="13" y="26"/>
                    <a:pt x="14" y="29"/>
                  </a:cubicBezTo>
                  <a:cubicBezTo>
                    <a:pt x="16" y="33"/>
                    <a:pt x="10" y="36"/>
                    <a:pt x="6" y="35"/>
                  </a:cubicBezTo>
                  <a:cubicBezTo>
                    <a:pt x="0" y="31"/>
                    <a:pt x="1" y="22"/>
                    <a:pt x="6" y="19"/>
                  </a:cubicBezTo>
                  <a:cubicBezTo>
                    <a:pt x="14" y="14"/>
                    <a:pt x="21" y="17"/>
                    <a:pt x="26" y="23"/>
                  </a:cubicBezTo>
                  <a:cubicBezTo>
                    <a:pt x="26" y="21"/>
                    <a:pt x="26" y="19"/>
                    <a:pt x="27" y="17"/>
                  </a:cubicBezTo>
                  <a:cubicBezTo>
                    <a:pt x="29" y="10"/>
                    <a:pt x="34" y="5"/>
                    <a:pt x="40" y="4"/>
                  </a:cubicBezTo>
                  <a:cubicBezTo>
                    <a:pt x="47" y="2"/>
                    <a:pt x="55" y="5"/>
                    <a:pt x="57" y="12"/>
                  </a:cubicBezTo>
                  <a:cubicBezTo>
                    <a:pt x="60" y="19"/>
                    <a:pt x="57" y="27"/>
                    <a:pt x="47" y="26"/>
                  </a:cubicBezTo>
                  <a:cubicBezTo>
                    <a:pt x="50" y="30"/>
                    <a:pt x="54" y="33"/>
                    <a:pt x="59" y="35"/>
                  </a:cubicBezTo>
                  <a:cubicBezTo>
                    <a:pt x="68" y="38"/>
                    <a:pt x="79" y="34"/>
                    <a:pt x="85" y="26"/>
                  </a:cubicBezTo>
                  <a:cubicBezTo>
                    <a:pt x="90" y="20"/>
                    <a:pt x="91" y="9"/>
                    <a:pt x="82" y="4"/>
                  </a:cubicBezTo>
                  <a:cubicBezTo>
                    <a:pt x="79" y="3"/>
                    <a:pt x="75" y="4"/>
                    <a:pt x="73" y="7"/>
                  </a:cubicBezTo>
                  <a:cubicBezTo>
                    <a:pt x="70" y="13"/>
                    <a:pt x="77" y="15"/>
                    <a:pt x="77" y="12"/>
                  </a:cubicBezTo>
                  <a:cubicBezTo>
                    <a:pt x="78" y="11"/>
                    <a:pt x="75" y="11"/>
                    <a:pt x="75" y="11"/>
                  </a:cubicBezTo>
                  <a:cubicBezTo>
                    <a:pt x="77" y="9"/>
                    <a:pt x="80" y="12"/>
                    <a:pt x="78" y="14"/>
                  </a:cubicBezTo>
                  <a:cubicBezTo>
                    <a:pt x="75" y="17"/>
                    <a:pt x="71" y="14"/>
                    <a:pt x="71" y="11"/>
                  </a:cubicBezTo>
                  <a:cubicBezTo>
                    <a:pt x="69" y="4"/>
                    <a:pt x="78" y="0"/>
                    <a:pt x="83" y="2"/>
                  </a:cubicBezTo>
                  <a:cubicBezTo>
                    <a:pt x="83" y="3"/>
                    <a:pt x="84" y="3"/>
                    <a:pt x="84" y="3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93" y="9"/>
                    <a:pt x="92" y="20"/>
                    <a:pt x="87" y="27"/>
                  </a:cubicBezTo>
                  <a:cubicBezTo>
                    <a:pt x="81" y="35"/>
                    <a:pt x="70" y="40"/>
                    <a:pt x="60" y="37"/>
                  </a:cubicBezTo>
                  <a:cubicBezTo>
                    <a:pt x="61" y="38"/>
                    <a:pt x="62" y="38"/>
                    <a:pt x="63" y="39"/>
                  </a:cubicBezTo>
                  <a:cubicBezTo>
                    <a:pt x="92" y="48"/>
                    <a:pt x="105" y="32"/>
                    <a:pt x="109" y="20"/>
                  </a:cubicBezTo>
                  <a:cubicBezTo>
                    <a:pt x="111" y="10"/>
                    <a:pt x="120" y="4"/>
                    <a:pt x="131" y="3"/>
                  </a:cubicBezTo>
                  <a:cubicBezTo>
                    <a:pt x="150" y="2"/>
                    <a:pt x="171" y="10"/>
                    <a:pt x="185" y="24"/>
                  </a:cubicBezTo>
                  <a:cubicBezTo>
                    <a:pt x="182" y="15"/>
                    <a:pt x="184" y="5"/>
                    <a:pt x="195" y="3"/>
                  </a:cubicBezTo>
                  <a:cubicBezTo>
                    <a:pt x="201" y="2"/>
                    <a:pt x="208" y="8"/>
                    <a:pt x="205" y="14"/>
                  </a:cubicBezTo>
                  <a:cubicBezTo>
                    <a:pt x="203" y="17"/>
                    <a:pt x="199" y="18"/>
                    <a:pt x="197" y="15"/>
                  </a:cubicBezTo>
                  <a:cubicBezTo>
                    <a:pt x="195" y="12"/>
                    <a:pt x="199" y="10"/>
                    <a:pt x="200" y="13"/>
                  </a:cubicBezTo>
                  <a:cubicBezTo>
                    <a:pt x="200" y="13"/>
                    <a:pt x="198" y="12"/>
                    <a:pt x="198" y="13"/>
                  </a:cubicBezTo>
                  <a:cubicBezTo>
                    <a:pt x="198" y="17"/>
                    <a:pt x="204" y="16"/>
                    <a:pt x="203" y="10"/>
                  </a:cubicBezTo>
                  <a:cubicBezTo>
                    <a:pt x="202" y="7"/>
                    <a:pt x="199" y="5"/>
                    <a:pt x="196" y="5"/>
                  </a:cubicBezTo>
                  <a:cubicBezTo>
                    <a:pt x="184" y="7"/>
                    <a:pt x="184" y="21"/>
                    <a:pt x="190" y="29"/>
                  </a:cubicBezTo>
                  <a:cubicBezTo>
                    <a:pt x="190" y="29"/>
                    <a:pt x="191" y="30"/>
                    <a:pt x="191" y="30"/>
                  </a:cubicBezTo>
                  <a:cubicBezTo>
                    <a:pt x="202" y="43"/>
                    <a:pt x="207" y="60"/>
                    <a:pt x="204" y="75"/>
                  </a:cubicBezTo>
                  <a:cubicBezTo>
                    <a:pt x="202" y="81"/>
                    <a:pt x="200" y="86"/>
                    <a:pt x="196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4" y="91"/>
                    <a:pt x="192" y="93"/>
                    <a:pt x="191" y="95"/>
                  </a:cubicBezTo>
                  <a:cubicBezTo>
                    <a:pt x="187" y="101"/>
                    <a:pt x="187" y="107"/>
                    <a:pt x="192" y="112"/>
                  </a:cubicBezTo>
                  <a:cubicBezTo>
                    <a:pt x="195" y="115"/>
                    <a:pt x="199" y="115"/>
                    <a:pt x="202" y="113"/>
                  </a:cubicBezTo>
                  <a:cubicBezTo>
                    <a:pt x="206" y="108"/>
                    <a:pt x="201" y="103"/>
                    <a:pt x="199" y="106"/>
                  </a:cubicBezTo>
                  <a:cubicBezTo>
                    <a:pt x="199" y="107"/>
                    <a:pt x="201" y="108"/>
                    <a:pt x="201" y="108"/>
                  </a:cubicBezTo>
                  <a:cubicBezTo>
                    <a:pt x="198" y="109"/>
                    <a:pt x="196" y="105"/>
                    <a:pt x="199" y="104"/>
                  </a:cubicBezTo>
                  <a:cubicBezTo>
                    <a:pt x="203" y="102"/>
                    <a:pt x="206" y="106"/>
                    <a:pt x="205" y="110"/>
                  </a:cubicBezTo>
                  <a:cubicBezTo>
                    <a:pt x="204" y="117"/>
                    <a:pt x="195" y="118"/>
                    <a:pt x="190" y="114"/>
                  </a:cubicBezTo>
                  <a:cubicBezTo>
                    <a:pt x="184" y="107"/>
                    <a:pt x="185" y="99"/>
                    <a:pt x="190" y="93"/>
                  </a:cubicBezTo>
                  <a:cubicBezTo>
                    <a:pt x="188" y="93"/>
                    <a:pt x="186" y="94"/>
                    <a:pt x="184" y="94"/>
                  </a:cubicBezTo>
                  <a:cubicBezTo>
                    <a:pt x="174" y="94"/>
                    <a:pt x="167" y="88"/>
                    <a:pt x="167" y="80"/>
                  </a:cubicBezTo>
                  <a:cubicBezTo>
                    <a:pt x="167" y="75"/>
                    <a:pt x="169" y="71"/>
                    <a:pt x="174" y="68"/>
                  </a:cubicBezTo>
                  <a:cubicBezTo>
                    <a:pt x="180" y="66"/>
                    <a:pt x="184" y="68"/>
                    <a:pt x="186" y="72"/>
                  </a:cubicBezTo>
                  <a:cubicBezTo>
                    <a:pt x="186" y="70"/>
                    <a:pt x="187" y="69"/>
                    <a:pt x="187" y="68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8" y="56"/>
                    <a:pt x="180" y="48"/>
                    <a:pt x="172" y="45"/>
                  </a:cubicBezTo>
                  <a:cubicBezTo>
                    <a:pt x="167" y="42"/>
                    <a:pt x="161" y="42"/>
                    <a:pt x="155" y="46"/>
                  </a:cubicBezTo>
                  <a:cubicBezTo>
                    <a:pt x="150" y="48"/>
                    <a:pt x="148" y="53"/>
                    <a:pt x="149" y="58"/>
                  </a:cubicBezTo>
                  <a:cubicBezTo>
                    <a:pt x="150" y="61"/>
                    <a:pt x="153" y="64"/>
                    <a:pt x="156" y="63"/>
                  </a:cubicBezTo>
                  <a:cubicBezTo>
                    <a:pt x="162" y="62"/>
                    <a:pt x="160" y="56"/>
                    <a:pt x="158" y="57"/>
                  </a:cubicBezTo>
                  <a:cubicBezTo>
                    <a:pt x="157" y="57"/>
                    <a:pt x="158" y="60"/>
                    <a:pt x="158" y="59"/>
                  </a:cubicBezTo>
                  <a:cubicBezTo>
                    <a:pt x="155" y="59"/>
                    <a:pt x="156" y="55"/>
                    <a:pt x="159" y="55"/>
                  </a:cubicBezTo>
                  <a:cubicBezTo>
                    <a:pt x="163" y="56"/>
                    <a:pt x="163" y="61"/>
                    <a:pt x="161" y="63"/>
                  </a:cubicBezTo>
                  <a:cubicBezTo>
                    <a:pt x="156" y="68"/>
                    <a:pt x="148" y="64"/>
                    <a:pt x="147" y="58"/>
                  </a:cubicBezTo>
                  <a:cubicBezTo>
                    <a:pt x="145" y="52"/>
                    <a:pt x="148" y="47"/>
                    <a:pt x="153" y="44"/>
                  </a:cubicBezTo>
                  <a:cubicBezTo>
                    <a:pt x="160" y="40"/>
                    <a:pt x="167" y="40"/>
                    <a:pt x="173" y="43"/>
                  </a:cubicBezTo>
                  <a:cubicBezTo>
                    <a:pt x="179" y="45"/>
                    <a:pt x="184" y="49"/>
                    <a:pt x="187" y="56"/>
                  </a:cubicBezTo>
                  <a:cubicBezTo>
                    <a:pt x="184" y="43"/>
                    <a:pt x="175" y="34"/>
                    <a:pt x="162" y="32"/>
                  </a:cubicBezTo>
                  <a:cubicBezTo>
                    <a:pt x="159" y="31"/>
                    <a:pt x="156" y="31"/>
                    <a:pt x="153" y="32"/>
                  </a:cubicBezTo>
                  <a:cubicBezTo>
                    <a:pt x="123" y="35"/>
                    <a:pt x="109" y="59"/>
                    <a:pt x="72" y="57"/>
                  </a:cubicBezTo>
                  <a:cubicBezTo>
                    <a:pt x="56" y="56"/>
                    <a:pt x="42" y="49"/>
                    <a:pt x="33" y="39"/>
                  </a:cubicBezTo>
                  <a:cubicBezTo>
                    <a:pt x="31" y="36"/>
                    <a:pt x="29" y="33"/>
                    <a:pt x="28" y="30"/>
                  </a:cubicBezTo>
                  <a:close/>
                  <a:moveTo>
                    <a:pt x="193" y="89"/>
                  </a:moveTo>
                  <a:cubicBezTo>
                    <a:pt x="194" y="88"/>
                    <a:pt x="194" y="88"/>
                    <a:pt x="195" y="88"/>
                  </a:cubicBezTo>
                  <a:cubicBezTo>
                    <a:pt x="195" y="88"/>
                    <a:pt x="195" y="88"/>
                    <a:pt x="195" y="88"/>
                  </a:cubicBezTo>
                  <a:cubicBezTo>
                    <a:pt x="198" y="84"/>
                    <a:pt x="200" y="80"/>
                    <a:pt x="202" y="74"/>
                  </a:cubicBezTo>
                  <a:cubicBezTo>
                    <a:pt x="205" y="60"/>
                    <a:pt x="200" y="44"/>
                    <a:pt x="189" y="31"/>
                  </a:cubicBezTo>
                  <a:cubicBezTo>
                    <a:pt x="176" y="15"/>
                    <a:pt x="153" y="4"/>
                    <a:pt x="131" y="5"/>
                  </a:cubicBezTo>
                  <a:cubicBezTo>
                    <a:pt x="121" y="6"/>
                    <a:pt x="113" y="11"/>
                    <a:pt x="111" y="20"/>
                  </a:cubicBezTo>
                  <a:cubicBezTo>
                    <a:pt x="109" y="28"/>
                    <a:pt x="113" y="35"/>
                    <a:pt x="120" y="36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4" y="38"/>
                    <a:pt x="129" y="36"/>
                    <a:pt x="131" y="32"/>
                  </a:cubicBezTo>
                  <a:cubicBezTo>
                    <a:pt x="133" y="29"/>
                    <a:pt x="133" y="26"/>
                    <a:pt x="130" y="23"/>
                  </a:cubicBezTo>
                  <a:cubicBezTo>
                    <a:pt x="126" y="19"/>
                    <a:pt x="122" y="25"/>
                    <a:pt x="125" y="26"/>
                  </a:cubicBezTo>
                  <a:cubicBezTo>
                    <a:pt x="126" y="27"/>
                    <a:pt x="127" y="25"/>
                    <a:pt x="126" y="24"/>
                  </a:cubicBezTo>
                  <a:cubicBezTo>
                    <a:pt x="128" y="27"/>
                    <a:pt x="125" y="29"/>
                    <a:pt x="123" y="27"/>
                  </a:cubicBezTo>
                  <a:cubicBezTo>
                    <a:pt x="121" y="22"/>
                    <a:pt x="126" y="20"/>
                    <a:pt x="130" y="20"/>
                  </a:cubicBezTo>
                  <a:cubicBezTo>
                    <a:pt x="143" y="20"/>
                    <a:pt x="158" y="25"/>
                    <a:pt x="170" y="31"/>
                  </a:cubicBezTo>
                  <a:cubicBezTo>
                    <a:pt x="181" y="37"/>
                    <a:pt x="189" y="47"/>
                    <a:pt x="190" y="60"/>
                  </a:cubicBezTo>
                  <a:cubicBezTo>
                    <a:pt x="190" y="64"/>
                    <a:pt x="190" y="70"/>
                    <a:pt x="187" y="76"/>
                  </a:cubicBezTo>
                  <a:cubicBezTo>
                    <a:pt x="186" y="79"/>
                    <a:pt x="182" y="81"/>
                    <a:pt x="179" y="79"/>
                  </a:cubicBezTo>
                  <a:cubicBezTo>
                    <a:pt x="177" y="77"/>
                    <a:pt x="180" y="74"/>
                    <a:pt x="182" y="76"/>
                  </a:cubicBezTo>
                  <a:cubicBezTo>
                    <a:pt x="182" y="76"/>
                    <a:pt x="180" y="76"/>
                    <a:pt x="180" y="77"/>
                  </a:cubicBezTo>
                  <a:cubicBezTo>
                    <a:pt x="181" y="80"/>
                    <a:pt x="187" y="77"/>
                    <a:pt x="184" y="72"/>
                  </a:cubicBezTo>
                  <a:cubicBezTo>
                    <a:pt x="182" y="69"/>
                    <a:pt x="178" y="69"/>
                    <a:pt x="175" y="70"/>
                  </a:cubicBezTo>
                  <a:cubicBezTo>
                    <a:pt x="171" y="72"/>
                    <a:pt x="169" y="76"/>
                    <a:pt x="169" y="81"/>
                  </a:cubicBezTo>
                  <a:cubicBezTo>
                    <a:pt x="170" y="87"/>
                    <a:pt x="176" y="92"/>
                    <a:pt x="184" y="92"/>
                  </a:cubicBezTo>
                  <a:cubicBezTo>
                    <a:pt x="188" y="92"/>
                    <a:pt x="191" y="91"/>
                    <a:pt x="193" y="89"/>
                  </a:cubicBezTo>
                  <a:close/>
                  <a:moveTo>
                    <a:pt x="153" y="30"/>
                  </a:moveTo>
                  <a:cubicBezTo>
                    <a:pt x="156" y="30"/>
                    <a:pt x="159" y="30"/>
                    <a:pt x="162" y="30"/>
                  </a:cubicBezTo>
                  <a:cubicBezTo>
                    <a:pt x="165" y="31"/>
                    <a:pt x="165" y="31"/>
                    <a:pt x="167" y="31"/>
                  </a:cubicBezTo>
                  <a:cubicBezTo>
                    <a:pt x="156" y="25"/>
                    <a:pt x="144" y="22"/>
                    <a:pt x="132" y="22"/>
                  </a:cubicBezTo>
                  <a:cubicBezTo>
                    <a:pt x="135" y="25"/>
                    <a:pt x="135" y="31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25" y="44"/>
                    <a:pt x="110" y="38"/>
                    <a:pt x="109" y="26"/>
                  </a:cubicBezTo>
                  <a:cubicBezTo>
                    <a:pt x="104" y="37"/>
                    <a:pt x="89" y="50"/>
                    <a:pt x="63" y="41"/>
                  </a:cubicBezTo>
                  <a:cubicBezTo>
                    <a:pt x="46" y="35"/>
                    <a:pt x="35" y="18"/>
                    <a:pt x="45" y="15"/>
                  </a:cubicBezTo>
                  <a:cubicBezTo>
                    <a:pt x="49" y="15"/>
                    <a:pt x="50" y="20"/>
                    <a:pt x="46" y="21"/>
                  </a:cubicBezTo>
                  <a:cubicBezTo>
                    <a:pt x="47" y="21"/>
                    <a:pt x="47" y="18"/>
                    <a:pt x="47" y="18"/>
                  </a:cubicBezTo>
                  <a:cubicBezTo>
                    <a:pt x="44" y="17"/>
                    <a:pt x="42" y="24"/>
                    <a:pt x="48" y="24"/>
                  </a:cubicBezTo>
                  <a:cubicBezTo>
                    <a:pt x="58" y="25"/>
                    <a:pt x="57" y="11"/>
                    <a:pt x="51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5" y="3"/>
                    <a:pt x="37" y="5"/>
                    <a:pt x="32" y="12"/>
                  </a:cubicBezTo>
                  <a:cubicBezTo>
                    <a:pt x="26" y="20"/>
                    <a:pt x="29" y="30"/>
                    <a:pt x="35" y="38"/>
                  </a:cubicBezTo>
                  <a:cubicBezTo>
                    <a:pt x="43" y="47"/>
                    <a:pt x="55" y="53"/>
                    <a:pt x="71" y="55"/>
                  </a:cubicBezTo>
                  <a:cubicBezTo>
                    <a:pt x="106" y="58"/>
                    <a:pt x="123" y="33"/>
                    <a:pt x="153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6102350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180" y="30"/>
                  </a:moveTo>
                  <a:cubicBezTo>
                    <a:pt x="184" y="23"/>
                    <a:pt x="192" y="15"/>
                    <a:pt x="200" y="21"/>
                  </a:cubicBezTo>
                  <a:cubicBezTo>
                    <a:pt x="204" y="23"/>
                    <a:pt x="205" y="27"/>
                    <a:pt x="203" y="30"/>
                  </a:cubicBezTo>
                  <a:cubicBezTo>
                    <a:pt x="200" y="36"/>
                    <a:pt x="194" y="32"/>
                    <a:pt x="196" y="29"/>
                  </a:cubicBezTo>
                  <a:cubicBezTo>
                    <a:pt x="197" y="28"/>
                    <a:pt x="199" y="30"/>
                    <a:pt x="199" y="31"/>
                  </a:cubicBezTo>
                  <a:cubicBezTo>
                    <a:pt x="199" y="27"/>
                    <a:pt x="195" y="26"/>
                    <a:pt x="194" y="29"/>
                  </a:cubicBezTo>
                  <a:cubicBezTo>
                    <a:pt x="192" y="33"/>
                    <a:pt x="198" y="36"/>
                    <a:pt x="201" y="35"/>
                  </a:cubicBezTo>
                  <a:cubicBezTo>
                    <a:pt x="208" y="31"/>
                    <a:pt x="207" y="22"/>
                    <a:pt x="202" y="19"/>
                  </a:cubicBezTo>
                  <a:cubicBezTo>
                    <a:pt x="194" y="14"/>
                    <a:pt x="187" y="17"/>
                    <a:pt x="182" y="23"/>
                  </a:cubicBezTo>
                  <a:cubicBezTo>
                    <a:pt x="182" y="21"/>
                    <a:pt x="182" y="19"/>
                    <a:pt x="181" y="17"/>
                  </a:cubicBezTo>
                  <a:cubicBezTo>
                    <a:pt x="179" y="10"/>
                    <a:pt x="174" y="5"/>
                    <a:pt x="168" y="4"/>
                  </a:cubicBezTo>
                  <a:cubicBezTo>
                    <a:pt x="161" y="2"/>
                    <a:pt x="153" y="5"/>
                    <a:pt x="150" y="12"/>
                  </a:cubicBezTo>
                  <a:cubicBezTo>
                    <a:pt x="148" y="19"/>
                    <a:pt x="151" y="27"/>
                    <a:pt x="161" y="26"/>
                  </a:cubicBezTo>
                  <a:cubicBezTo>
                    <a:pt x="158" y="30"/>
                    <a:pt x="154" y="33"/>
                    <a:pt x="149" y="35"/>
                  </a:cubicBezTo>
                  <a:cubicBezTo>
                    <a:pt x="140" y="38"/>
                    <a:pt x="129" y="34"/>
                    <a:pt x="123" y="26"/>
                  </a:cubicBezTo>
                  <a:cubicBezTo>
                    <a:pt x="118" y="20"/>
                    <a:pt x="117" y="9"/>
                    <a:pt x="126" y="4"/>
                  </a:cubicBezTo>
                  <a:cubicBezTo>
                    <a:pt x="129" y="3"/>
                    <a:pt x="133" y="4"/>
                    <a:pt x="135" y="7"/>
                  </a:cubicBezTo>
                  <a:cubicBezTo>
                    <a:pt x="138" y="13"/>
                    <a:pt x="131" y="15"/>
                    <a:pt x="130" y="12"/>
                  </a:cubicBezTo>
                  <a:cubicBezTo>
                    <a:pt x="130" y="11"/>
                    <a:pt x="133" y="11"/>
                    <a:pt x="133" y="11"/>
                  </a:cubicBezTo>
                  <a:cubicBezTo>
                    <a:pt x="131" y="9"/>
                    <a:pt x="128" y="12"/>
                    <a:pt x="130" y="14"/>
                  </a:cubicBezTo>
                  <a:cubicBezTo>
                    <a:pt x="133" y="17"/>
                    <a:pt x="137" y="14"/>
                    <a:pt x="137" y="11"/>
                  </a:cubicBezTo>
                  <a:cubicBezTo>
                    <a:pt x="139" y="4"/>
                    <a:pt x="130" y="0"/>
                    <a:pt x="125" y="2"/>
                  </a:cubicBezTo>
                  <a:cubicBezTo>
                    <a:pt x="125" y="3"/>
                    <a:pt x="124" y="3"/>
                    <a:pt x="124" y="3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15" y="9"/>
                    <a:pt x="116" y="20"/>
                    <a:pt x="121" y="27"/>
                  </a:cubicBezTo>
                  <a:cubicBezTo>
                    <a:pt x="127" y="35"/>
                    <a:pt x="138" y="40"/>
                    <a:pt x="148" y="37"/>
                  </a:cubicBezTo>
                  <a:cubicBezTo>
                    <a:pt x="147" y="38"/>
                    <a:pt x="146" y="38"/>
                    <a:pt x="145" y="39"/>
                  </a:cubicBezTo>
                  <a:cubicBezTo>
                    <a:pt x="115" y="48"/>
                    <a:pt x="103" y="32"/>
                    <a:pt x="99" y="20"/>
                  </a:cubicBezTo>
                  <a:cubicBezTo>
                    <a:pt x="97" y="10"/>
                    <a:pt x="88" y="4"/>
                    <a:pt x="77" y="3"/>
                  </a:cubicBezTo>
                  <a:cubicBezTo>
                    <a:pt x="58" y="2"/>
                    <a:pt x="37" y="10"/>
                    <a:pt x="23" y="24"/>
                  </a:cubicBezTo>
                  <a:cubicBezTo>
                    <a:pt x="26" y="15"/>
                    <a:pt x="24" y="5"/>
                    <a:pt x="13" y="3"/>
                  </a:cubicBezTo>
                  <a:cubicBezTo>
                    <a:pt x="7" y="2"/>
                    <a:pt x="0" y="8"/>
                    <a:pt x="3" y="14"/>
                  </a:cubicBezTo>
                  <a:cubicBezTo>
                    <a:pt x="5" y="17"/>
                    <a:pt x="9" y="18"/>
                    <a:pt x="11" y="15"/>
                  </a:cubicBezTo>
                  <a:cubicBezTo>
                    <a:pt x="13" y="12"/>
                    <a:pt x="9" y="10"/>
                    <a:pt x="8" y="13"/>
                  </a:cubicBezTo>
                  <a:cubicBezTo>
                    <a:pt x="8" y="13"/>
                    <a:pt x="10" y="12"/>
                    <a:pt x="10" y="13"/>
                  </a:cubicBezTo>
                  <a:cubicBezTo>
                    <a:pt x="10" y="17"/>
                    <a:pt x="3" y="16"/>
                    <a:pt x="5" y="10"/>
                  </a:cubicBezTo>
                  <a:cubicBezTo>
                    <a:pt x="6" y="7"/>
                    <a:pt x="9" y="5"/>
                    <a:pt x="12" y="5"/>
                  </a:cubicBezTo>
                  <a:cubicBezTo>
                    <a:pt x="24" y="7"/>
                    <a:pt x="24" y="21"/>
                    <a:pt x="18" y="29"/>
                  </a:cubicBezTo>
                  <a:cubicBezTo>
                    <a:pt x="18" y="29"/>
                    <a:pt x="17" y="30"/>
                    <a:pt x="17" y="30"/>
                  </a:cubicBezTo>
                  <a:cubicBezTo>
                    <a:pt x="6" y="43"/>
                    <a:pt x="1" y="60"/>
                    <a:pt x="4" y="75"/>
                  </a:cubicBezTo>
                  <a:cubicBezTo>
                    <a:pt x="6" y="81"/>
                    <a:pt x="8" y="86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4" y="91"/>
                    <a:pt x="16" y="93"/>
                    <a:pt x="17" y="95"/>
                  </a:cubicBezTo>
                  <a:cubicBezTo>
                    <a:pt x="21" y="101"/>
                    <a:pt x="21" y="107"/>
                    <a:pt x="16" y="112"/>
                  </a:cubicBezTo>
                  <a:cubicBezTo>
                    <a:pt x="13" y="115"/>
                    <a:pt x="9" y="115"/>
                    <a:pt x="6" y="113"/>
                  </a:cubicBezTo>
                  <a:cubicBezTo>
                    <a:pt x="2" y="108"/>
                    <a:pt x="7" y="103"/>
                    <a:pt x="9" y="106"/>
                  </a:cubicBezTo>
                  <a:cubicBezTo>
                    <a:pt x="9" y="107"/>
                    <a:pt x="7" y="108"/>
                    <a:pt x="7" y="108"/>
                  </a:cubicBezTo>
                  <a:cubicBezTo>
                    <a:pt x="10" y="109"/>
                    <a:pt x="12" y="105"/>
                    <a:pt x="9" y="104"/>
                  </a:cubicBezTo>
                  <a:cubicBezTo>
                    <a:pt x="5" y="102"/>
                    <a:pt x="2" y="106"/>
                    <a:pt x="3" y="110"/>
                  </a:cubicBezTo>
                  <a:cubicBezTo>
                    <a:pt x="4" y="117"/>
                    <a:pt x="13" y="118"/>
                    <a:pt x="18" y="114"/>
                  </a:cubicBezTo>
                  <a:cubicBezTo>
                    <a:pt x="24" y="107"/>
                    <a:pt x="23" y="99"/>
                    <a:pt x="18" y="93"/>
                  </a:cubicBezTo>
                  <a:cubicBezTo>
                    <a:pt x="20" y="93"/>
                    <a:pt x="22" y="94"/>
                    <a:pt x="24" y="94"/>
                  </a:cubicBezTo>
                  <a:cubicBezTo>
                    <a:pt x="34" y="94"/>
                    <a:pt x="41" y="88"/>
                    <a:pt x="41" y="80"/>
                  </a:cubicBezTo>
                  <a:cubicBezTo>
                    <a:pt x="41" y="75"/>
                    <a:pt x="39" y="71"/>
                    <a:pt x="34" y="68"/>
                  </a:cubicBezTo>
                  <a:cubicBezTo>
                    <a:pt x="28" y="66"/>
                    <a:pt x="24" y="68"/>
                    <a:pt x="22" y="72"/>
                  </a:cubicBezTo>
                  <a:cubicBezTo>
                    <a:pt x="22" y="70"/>
                    <a:pt x="21" y="69"/>
                    <a:pt x="2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56"/>
                    <a:pt x="27" y="48"/>
                    <a:pt x="36" y="45"/>
                  </a:cubicBezTo>
                  <a:cubicBezTo>
                    <a:pt x="41" y="42"/>
                    <a:pt x="47" y="42"/>
                    <a:pt x="53" y="46"/>
                  </a:cubicBezTo>
                  <a:cubicBezTo>
                    <a:pt x="58" y="48"/>
                    <a:pt x="60" y="53"/>
                    <a:pt x="59" y="58"/>
                  </a:cubicBezTo>
                  <a:cubicBezTo>
                    <a:pt x="58" y="61"/>
                    <a:pt x="55" y="64"/>
                    <a:pt x="52" y="63"/>
                  </a:cubicBezTo>
                  <a:cubicBezTo>
                    <a:pt x="46" y="62"/>
                    <a:pt x="48" y="56"/>
                    <a:pt x="50" y="57"/>
                  </a:cubicBezTo>
                  <a:cubicBezTo>
                    <a:pt x="51" y="57"/>
                    <a:pt x="50" y="60"/>
                    <a:pt x="50" y="59"/>
                  </a:cubicBezTo>
                  <a:cubicBezTo>
                    <a:pt x="53" y="59"/>
                    <a:pt x="52" y="55"/>
                    <a:pt x="49" y="55"/>
                  </a:cubicBezTo>
                  <a:cubicBezTo>
                    <a:pt x="45" y="56"/>
                    <a:pt x="45" y="61"/>
                    <a:pt x="47" y="63"/>
                  </a:cubicBezTo>
                  <a:cubicBezTo>
                    <a:pt x="52" y="68"/>
                    <a:pt x="60" y="64"/>
                    <a:pt x="61" y="58"/>
                  </a:cubicBezTo>
                  <a:cubicBezTo>
                    <a:pt x="62" y="52"/>
                    <a:pt x="60" y="47"/>
                    <a:pt x="55" y="44"/>
                  </a:cubicBezTo>
                  <a:cubicBezTo>
                    <a:pt x="48" y="40"/>
                    <a:pt x="41" y="40"/>
                    <a:pt x="35" y="43"/>
                  </a:cubicBezTo>
                  <a:cubicBezTo>
                    <a:pt x="29" y="45"/>
                    <a:pt x="24" y="49"/>
                    <a:pt x="21" y="56"/>
                  </a:cubicBezTo>
                  <a:cubicBezTo>
                    <a:pt x="24" y="43"/>
                    <a:pt x="33" y="34"/>
                    <a:pt x="46" y="32"/>
                  </a:cubicBezTo>
                  <a:cubicBezTo>
                    <a:pt x="49" y="31"/>
                    <a:pt x="52" y="31"/>
                    <a:pt x="55" y="32"/>
                  </a:cubicBezTo>
                  <a:cubicBezTo>
                    <a:pt x="85" y="35"/>
                    <a:pt x="99" y="59"/>
                    <a:pt x="136" y="57"/>
                  </a:cubicBezTo>
                  <a:cubicBezTo>
                    <a:pt x="152" y="56"/>
                    <a:pt x="166" y="49"/>
                    <a:pt x="175" y="39"/>
                  </a:cubicBezTo>
                  <a:cubicBezTo>
                    <a:pt x="177" y="36"/>
                    <a:pt x="179" y="33"/>
                    <a:pt x="180" y="30"/>
                  </a:cubicBezTo>
                  <a:close/>
                  <a:moveTo>
                    <a:pt x="15" y="89"/>
                  </a:moveTo>
                  <a:cubicBezTo>
                    <a:pt x="14" y="88"/>
                    <a:pt x="14" y="88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0" y="84"/>
                    <a:pt x="7" y="80"/>
                    <a:pt x="6" y="74"/>
                  </a:cubicBezTo>
                  <a:cubicBezTo>
                    <a:pt x="3" y="60"/>
                    <a:pt x="8" y="44"/>
                    <a:pt x="18" y="31"/>
                  </a:cubicBezTo>
                  <a:cubicBezTo>
                    <a:pt x="32" y="15"/>
                    <a:pt x="55" y="4"/>
                    <a:pt x="77" y="5"/>
                  </a:cubicBezTo>
                  <a:cubicBezTo>
                    <a:pt x="86" y="6"/>
                    <a:pt x="95" y="11"/>
                    <a:pt x="97" y="20"/>
                  </a:cubicBezTo>
                  <a:cubicBezTo>
                    <a:pt x="98" y="28"/>
                    <a:pt x="95" y="35"/>
                    <a:pt x="88" y="36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4" y="38"/>
                    <a:pt x="79" y="36"/>
                    <a:pt x="77" y="32"/>
                  </a:cubicBezTo>
                  <a:cubicBezTo>
                    <a:pt x="75" y="29"/>
                    <a:pt x="75" y="26"/>
                    <a:pt x="78" y="23"/>
                  </a:cubicBezTo>
                  <a:cubicBezTo>
                    <a:pt x="82" y="19"/>
                    <a:pt x="86" y="25"/>
                    <a:pt x="83" y="26"/>
                  </a:cubicBezTo>
                  <a:cubicBezTo>
                    <a:pt x="82" y="27"/>
                    <a:pt x="81" y="25"/>
                    <a:pt x="82" y="24"/>
                  </a:cubicBezTo>
                  <a:cubicBezTo>
                    <a:pt x="80" y="27"/>
                    <a:pt x="83" y="29"/>
                    <a:pt x="85" y="27"/>
                  </a:cubicBezTo>
                  <a:cubicBezTo>
                    <a:pt x="87" y="22"/>
                    <a:pt x="82" y="20"/>
                    <a:pt x="78" y="20"/>
                  </a:cubicBezTo>
                  <a:cubicBezTo>
                    <a:pt x="64" y="20"/>
                    <a:pt x="50" y="25"/>
                    <a:pt x="37" y="31"/>
                  </a:cubicBezTo>
                  <a:cubicBezTo>
                    <a:pt x="27" y="37"/>
                    <a:pt x="19" y="47"/>
                    <a:pt x="18" y="60"/>
                  </a:cubicBezTo>
                  <a:cubicBezTo>
                    <a:pt x="18" y="64"/>
                    <a:pt x="18" y="70"/>
                    <a:pt x="21" y="76"/>
                  </a:cubicBezTo>
                  <a:cubicBezTo>
                    <a:pt x="22" y="79"/>
                    <a:pt x="26" y="81"/>
                    <a:pt x="29" y="79"/>
                  </a:cubicBezTo>
                  <a:cubicBezTo>
                    <a:pt x="31" y="77"/>
                    <a:pt x="28" y="74"/>
                    <a:pt x="26" y="76"/>
                  </a:cubicBezTo>
                  <a:cubicBezTo>
                    <a:pt x="26" y="76"/>
                    <a:pt x="28" y="76"/>
                    <a:pt x="28" y="77"/>
                  </a:cubicBezTo>
                  <a:cubicBezTo>
                    <a:pt x="27" y="80"/>
                    <a:pt x="21" y="77"/>
                    <a:pt x="24" y="72"/>
                  </a:cubicBezTo>
                  <a:cubicBezTo>
                    <a:pt x="26" y="69"/>
                    <a:pt x="30" y="69"/>
                    <a:pt x="33" y="70"/>
                  </a:cubicBezTo>
                  <a:cubicBezTo>
                    <a:pt x="37" y="72"/>
                    <a:pt x="39" y="76"/>
                    <a:pt x="39" y="81"/>
                  </a:cubicBezTo>
                  <a:cubicBezTo>
                    <a:pt x="38" y="87"/>
                    <a:pt x="32" y="92"/>
                    <a:pt x="24" y="92"/>
                  </a:cubicBezTo>
                  <a:cubicBezTo>
                    <a:pt x="20" y="92"/>
                    <a:pt x="17" y="91"/>
                    <a:pt x="15" y="89"/>
                  </a:cubicBezTo>
                  <a:close/>
                  <a:moveTo>
                    <a:pt x="55" y="30"/>
                  </a:moveTo>
                  <a:cubicBezTo>
                    <a:pt x="52" y="30"/>
                    <a:pt x="49" y="30"/>
                    <a:pt x="46" y="30"/>
                  </a:cubicBezTo>
                  <a:cubicBezTo>
                    <a:pt x="43" y="31"/>
                    <a:pt x="43" y="31"/>
                    <a:pt x="41" y="31"/>
                  </a:cubicBezTo>
                  <a:cubicBezTo>
                    <a:pt x="52" y="25"/>
                    <a:pt x="64" y="22"/>
                    <a:pt x="76" y="22"/>
                  </a:cubicBezTo>
                  <a:cubicBezTo>
                    <a:pt x="73" y="25"/>
                    <a:pt x="73" y="31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83" y="44"/>
                    <a:pt x="98" y="38"/>
                    <a:pt x="99" y="26"/>
                  </a:cubicBezTo>
                  <a:cubicBezTo>
                    <a:pt x="104" y="37"/>
                    <a:pt x="119" y="50"/>
                    <a:pt x="145" y="41"/>
                  </a:cubicBezTo>
                  <a:cubicBezTo>
                    <a:pt x="161" y="35"/>
                    <a:pt x="172" y="18"/>
                    <a:pt x="163" y="15"/>
                  </a:cubicBezTo>
                  <a:cubicBezTo>
                    <a:pt x="159" y="15"/>
                    <a:pt x="158" y="20"/>
                    <a:pt x="162" y="21"/>
                  </a:cubicBezTo>
                  <a:cubicBezTo>
                    <a:pt x="161" y="21"/>
                    <a:pt x="160" y="18"/>
                    <a:pt x="161" y="18"/>
                  </a:cubicBezTo>
                  <a:cubicBezTo>
                    <a:pt x="164" y="17"/>
                    <a:pt x="166" y="24"/>
                    <a:pt x="160" y="24"/>
                  </a:cubicBezTo>
                  <a:cubicBezTo>
                    <a:pt x="150" y="25"/>
                    <a:pt x="150" y="11"/>
                    <a:pt x="157" y="7"/>
                  </a:cubicBezTo>
                  <a:cubicBezTo>
                    <a:pt x="157" y="7"/>
                    <a:pt x="157" y="7"/>
                    <a:pt x="157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63" y="3"/>
                    <a:pt x="171" y="5"/>
                    <a:pt x="176" y="12"/>
                  </a:cubicBezTo>
                  <a:cubicBezTo>
                    <a:pt x="182" y="20"/>
                    <a:pt x="179" y="30"/>
                    <a:pt x="173" y="38"/>
                  </a:cubicBezTo>
                  <a:cubicBezTo>
                    <a:pt x="164" y="47"/>
                    <a:pt x="153" y="53"/>
                    <a:pt x="136" y="55"/>
                  </a:cubicBezTo>
                  <a:cubicBezTo>
                    <a:pt x="102" y="58"/>
                    <a:pt x="85" y="33"/>
                    <a:pt x="55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674846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0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379571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2147483646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106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6864350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0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3"/>
            <p:cNvSpPr/>
            <p:nvPr/>
          </p:nvSpPr>
          <p:spPr bwMode="auto">
            <a:xfrm>
              <a:off x="4460875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2147483646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568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14"/>
            <p:cNvSpPr/>
            <p:nvPr/>
          </p:nvSpPr>
          <p:spPr bwMode="auto">
            <a:xfrm>
              <a:off x="3089275" y="3755651"/>
              <a:ext cx="6037263" cy="15875"/>
            </a:xfrm>
            <a:custGeom>
              <a:avLst/>
              <a:gdLst>
                <a:gd name="T0" fmla="*/ 0 w 3803"/>
                <a:gd name="T1" fmla="*/ 0 h 10"/>
                <a:gd name="T2" fmla="*/ 2147483646 w 3803"/>
                <a:gd name="T3" fmla="*/ 0 h 10"/>
                <a:gd name="T4" fmla="*/ 2147483646 w 3803"/>
                <a:gd name="T5" fmla="*/ 0 h 10"/>
                <a:gd name="T6" fmla="*/ 2147483646 w 3803"/>
                <a:gd name="T7" fmla="*/ 2147483646 h 10"/>
                <a:gd name="T8" fmla="*/ 0 w 3803"/>
                <a:gd name="T9" fmla="*/ 0 h 10"/>
                <a:gd name="T10" fmla="*/ 0 w 3803"/>
                <a:gd name="T11" fmla="*/ 0 h 10"/>
                <a:gd name="T12" fmla="*/ 0 w 3803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3" h="10">
                  <a:moveTo>
                    <a:pt x="0" y="0"/>
                  </a:moveTo>
                  <a:lnTo>
                    <a:pt x="3803" y="0"/>
                  </a:lnTo>
                  <a:lnTo>
                    <a:pt x="190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" name="标题 1"/>
          <p:cNvSpPr>
            <a:spLocks noGrp="1"/>
          </p:cNvSpPr>
          <p:nvPr>
            <p:ph type="ctrTitle" hasCustomPrompt="1"/>
          </p:nvPr>
        </p:nvSpPr>
        <p:spPr>
          <a:xfrm>
            <a:off x="2895600" y="2560638"/>
            <a:ext cx="6400800" cy="1216025"/>
          </a:xfrm>
        </p:spPr>
        <p:txBody>
          <a:bodyPr anchor="b"/>
          <a:lstStyle>
            <a:lvl1pPr algn="dist">
              <a:defRPr sz="60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19" name="副标题 2"/>
          <p:cNvSpPr>
            <a:spLocks noGrp="1"/>
          </p:cNvSpPr>
          <p:nvPr>
            <p:ph type="subTitle" idx="1"/>
          </p:nvPr>
        </p:nvSpPr>
        <p:spPr>
          <a:xfrm>
            <a:off x="2895599" y="3843934"/>
            <a:ext cx="6400802" cy="777280"/>
          </a:xfrm>
        </p:spPr>
        <p:txBody>
          <a:bodyPr/>
          <a:lstStyle>
            <a:lvl1pPr marL="0" indent="0" algn="dist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17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6E77E-024F-46C9-A1CC-6A85A9A9175B}" type="datetimeFigureOut">
              <a:rPr lang="zh-CN" altLang="en-US"/>
            </a:fld>
            <a:endParaRPr lang="zh-CN" altLang="en-US"/>
          </a:p>
        </p:txBody>
      </p:sp>
      <p:sp>
        <p:nvSpPr>
          <p:cNvPr id="20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1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7E5F6-073E-42A4-8A8A-95D025B869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3"/>
          <p:cNvGrpSpPr/>
          <p:nvPr/>
        </p:nvGrpSpPr>
        <p:grpSpPr bwMode="auto">
          <a:xfrm>
            <a:off x="114300" y="114300"/>
            <a:ext cx="11963400" cy="6629400"/>
            <a:chOff x="113729" y="113729"/>
            <a:chExt cx="11964542" cy="6630543"/>
          </a:xfrm>
        </p:grpSpPr>
        <p:pic>
          <p:nvPicPr>
            <p:cNvPr id="6" name="图片 4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34154" y="5801292"/>
              <a:ext cx="944117" cy="942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图片 5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13729" y="113729"/>
              <a:ext cx="944117" cy="942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图片 6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1134722" y="114298"/>
              <a:ext cx="944117" cy="942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图片 7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3160" y="5800723"/>
              <a:ext cx="944117" cy="942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F08EF-1CE8-48AB-AE92-465A0E08AE53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49D79-C2B4-4052-AC7C-C95F4F32F40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FC310-CBE7-47C2-B495-952DA669A357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81F4F-90C5-4B71-A3BF-E9539C6C38C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588500" y="365125"/>
            <a:ext cx="17653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5598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71F94-B860-4DB1-989D-D5A3AB0B6E3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5D0E4-16C9-4F3E-BCD0-812ECF2D3A9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BD2344-548A-4036-BECC-136FA5410EE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8A3D88-D9EF-4D27-8483-DFD08D41BE0B}" type="slidenum">
              <a:rPr lang="zh-CN" altLang="en-US"/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rgbClr val="CBB15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80604020202020204" pitchFamily="34" charset="0"/>
          <a:ea typeface="黑体" panose="0201060003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80604020202020204" pitchFamily="34" charset="0"/>
          <a:ea typeface="黑体" panose="0201060003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80604020202020204" pitchFamily="34" charset="0"/>
          <a:ea typeface="黑体" panose="0201060003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80604020202020204" pitchFamily="34" charset="0"/>
          <a:ea typeface="黑体" panose="0201060003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8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8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8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8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8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4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21.xml"/><Relationship Id="rId8" Type="http://schemas.openxmlformats.org/officeDocument/2006/relationships/tags" Target="../tags/tag20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4" Type="http://schemas.openxmlformats.org/officeDocument/2006/relationships/slideLayout" Target="../slideLayouts/slideLayout7.xml"/><Relationship Id="rId23" Type="http://schemas.openxmlformats.org/officeDocument/2006/relationships/tags" Target="../tags/tag35.xml"/><Relationship Id="rId22" Type="http://schemas.openxmlformats.org/officeDocument/2006/relationships/tags" Target="../tags/tag34.xml"/><Relationship Id="rId21" Type="http://schemas.openxmlformats.org/officeDocument/2006/relationships/tags" Target="../tags/tag33.xml"/><Relationship Id="rId20" Type="http://schemas.openxmlformats.org/officeDocument/2006/relationships/tags" Target="../tags/tag32.xml"/><Relationship Id="rId2" Type="http://schemas.openxmlformats.org/officeDocument/2006/relationships/tags" Target="../tags/tag14.xml"/><Relationship Id="rId19" Type="http://schemas.openxmlformats.org/officeDocument/2006/relationships/tags" Target="../tags/tag31.xml"/><Relationship Id="rId18" Type="http://schemas.openxmlformats.org/officeDocument/2006/relationships/tags" Target="../tags/tag30.xml"/><Relationship Id="rId17" Type="http://schemas.openxmlformats.org/officeDocument/2006/relationships/tags" Target="../tags/tag29.xml"/><Relationship Id="rId16" Type="http://schemas.openxmlformats.org/officeDocument/2006/relationships/tags" Target="../tags/tag28.xml"/><Relationship Id="rId15" Type="http://schemas.openxmlformats.org/officeDocument/2006/relationships/tags" Target="../tags/tag27.xml"/><Relationship Id="rId14" Type="http://schemas.openxmlformats.org/officeDocument/2006/relationships/tags" Target="../tags/tag26.xml"/><Relationship Id="rId13" Type="http://schemas.openxmlformats.org/officeDocument/2006/relationships/tags" Target="../tags/tag25.xml"/><Relationship Id="rId12" Type="http://schemas.openxmlformats.org/officeDocument/2006/relationships/tags" Target="../tags/tag24.xml"/><Relationship Id="rId11" Type="http://schemas.openxmlformats.org/officeDocument/2006/relationships/tags" Target="../tags/tag23.xml"/><Relationship Id="rId10" Type="http://schemas.openxmlformats.org/officeDocument/2006/relationships/tags" Target="../tags/tag2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8.xml"/><Relationship Id="rId2" Type="http://schemas.openxmlformats.org/officeDocument/2006/relationships/tags" Target="../tags/tag36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8.xml"/><Relationship Id="rId2" Type="http://schemas.openxmlformats.org/officeDocument/2006/relationships/tags" Target="../tags/tag37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8.xml"/><Relationship Id="rId2" Type="http://schemas.openxmlformats.org/officeDocument/2006/relationships/tags" Target="../tags/tag38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8.xml"/><Relationship Id="rId2" Type="http://schemas.openxmlformats.org/officeDocument/2006/relationships/tags" Target="../tags/tag39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8.xml"/><Relationship Id="rId2" Type="http://schemas.openxmlformats.org/officeDocument/2006/relationships/tags" Target="../tags/tag40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8.xml"/><Relationship Id="rId2" Type="http://schemas.openxmlformats.org/officeDocument/2006/relationships/tags" Target="../tags/tag41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9.xml"/><Relationship Id="rId1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0.xml"/><Relationship Id="rId1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1.xml"/><Relationship Id="rId1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2.xml"/><Relationship Id="rId1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3.xml"/><Relationship Id="rId1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4.xml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 orient="vert"/>
          </p:nvPr>
        </p:nvSpPr>
        <p:spPr>
          <a:xfrm>
            <a:off x="9588500" y="365125"/>
            <a:ext cx="1908000" cy="6048000"/>
          </a:xfrm>
        </p:spPr>
        <p:txBody>
          <a:bodyPr>
            <a:scene3d>
              <a:camera prst="orthographicFront"/>
              <a:lightRig rig="threePt" dir="t"/>
            </a:scene3d>
          </a:bodyPr>
          <a:p>
            <a:r>
              <a:rPr lang="zh-CN" altLang="zh-CN" sz="96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罗氏沼虾</a:t>
            </a:r>
            <a:endParaRPr lang="zh-CN" altLang="zh-CN" sz="96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orient="vert" idx="1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endParaRPr lang="zh-CN" altLang="en-US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5" name="图片 4" descr="o_1bkso89db10lpsu617pe9nv179i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365125"/>
            <a:ext cx="8559800" cy="581215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1" name="组合 56"/>
          <p:cNvGrpSpPr/>
          <p:nvPr/>
        </p:nvGrpSpPr>
        <p:grpSpPr bwMode="auto">
          <a:xfrm>
            <a:off x="1319213" y="1700213"/>
            <a:ext cx="1255712" cy="1252537"/>
            <a:chOff x="0" y="0"/>
            <a:chExt cx="1585240" cy="1584192"/>
          </a:xfrm>
        </p:grpSpPr>
        <p:sp>
          <p:nvSpPr>
            <p:cNvPr id="9261" name="椭圆 58"/>
            <p:cNvSpPr>
              <a:spLocks noChangeArrowheads="1"/>
            </p:cNvSpPr>
            <p:nvPr/>
          </p:nvSpPr>
          <p:spPr bwMode="auto">
            <a:xfrm>
              <a:off x="111591" y="109924"/>
              <a:ext cx="1365244" cy="1364342"/>
            </a:xfrm>
            <a:prstGeom prst="ellipse">
              <a:avLst/>
            </a:prstGeom>
            <a:solidFill>
              <a:srgbClr val="FFFFFF">
                <a:alpha val="1803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80604020202020204" pitchFamily="34" charset="0"/>
                <a:buChar char="•"/>
                <a:defRPr sz="24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0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zh-CN" sz="140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62" name="椭圆 59"/>
            <p:cNvSpPr>
              <a:spLocks noChangeArrowheads="1"/>
            </p:cNvSpPr>
            <p:nvPr/>
          </p:nvSpPr>
          <p:spPr bwMode="auto">
            <a:xfrm>
              <a:off x="0" y="0"/>
              <a:ext cx="1585240" cy="1584192"/>
            </a:xfrm>
            <a:prstGeom prst="ellipse">
              <a:avLst/>
            </a:prstGeom>
            <a:solidFill>
              <a:srgbClr val="CBB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80604020202020204" pitchFamily="34" charset="0"/>
                <a:buChar char="•"/>
                <a:defRPr sz="24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0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zh-CN" sz="1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9223" name="圆角矩形 61"/>
          <p:cNvSpPr>
            <a:spLocks noChangeArrowheads="1"/>
          </p:cNvSpPr>
          <p:nvPr/>
        </p:nvSpPr>
        <p:spPr bwMode="auto">
          <a:xfrm>
            <a:off x="2693988" y="1895475"/>
            <a:ext cx="2978150" cy="3476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9F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140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" name="矩形 62"/>
          <p:cNvSpPr>
            <a:spLocks noChangeArrowheads="1"/>
          </p:cNvSpPr>
          <p:nvPr/>
        </p:nvSpPr>
        <p:spPr bwMode="auto">
          <a:xfrm>
            <a:off x="3629343" y="1786573"/>
            <a:ext cx="11074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ctr"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Segoe UI" panose="020B0502040204020203" pitchFamily="34" charset="0"/>
              </a:rPr>
              <a:t>建好虾池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Segoe UI" panose="020B0502040204020203" pitchFamily="34" charset="0"/>
            </a:endParaRPr>
          </a:p>
        </p:txBody>
      </p:sp>
      <p:sp>
        <p:nvSpPr>
          <p:cNvPr id="9225" name="圆角矩形 65"/>
          <p:cNvSpPr>
            <a:spLocks noChangeArrowheads="1"/>
          </p:cNvSpPr>
          <p:nvPr/>
        </p:nvSpPr>
        <p:spPr bwMode="auto">
          <a:xfrm>
            <a:off x="7874000" y="1895475"/>
            <a:ext cx="2979738" cy="3476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9F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140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矩形 66"/>
          <p:cNvSpPr>
            <a:spLocks noChangeArrowheads="1"/>
          </p:cNvSpPr>
          <p:nvPr/>
        </p:nvSpPr>
        <p:spPr bwMode="auto">
          <a:xfrm>
            <a:off x="8809356" y="1822768"/>
            <a:ext cx="11074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ctr"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Segoe UI" panose="020B0502040204020203" pitchFamily="34" charset="0"/>
              </a:rPr>
              <a:t>科学投饲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Segoe UI" panose="020B0502040204020203" pitchFamily="34" charset="0"/>
            </a:endParaRPr>
          </a:p>
        </p:txBody>
      </p:sp>
      <p:sp>
        <p:nvSpPr>
          <p:cNvPr id="9227" name="圆角矩形 69"/>
          <p:cNvSpPr>
            <a:spLocks noChangeArrowheads="1"/>
          </p:cNvSpPr>
          <p:nvPr/>
        </p:nvSpPr>
        <p:spPr bwMode="auto">
          <a:xfrm>
            <a:off x="2693988" y="3476625"/>
            <a:ext cx="2978150" cy="3460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9F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140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" name="矩形 70"/>
          <p:cNvSpPr>
            <a:spLocks noChangeArrowheads="1"/>
          </p:cNvSpPr>
          <p:nvPr/>
        </p:nvSpPr>
        <p:spPr bwMode="auto">
          <a:xfrm>
            <a:off x="3375343" y="3403124"/>
            <a:ext cx="16154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ctr"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Segoe UI" panose="020B0502040204020203" pitchFamily="34" charset="0"/>
              </a:rPr>
              <a:t>做好准备工作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Segoe UI" panose="020B0502040204020203" pitchFamily="34" charset="0"/>
            </a:endParaRPr>
          </a:p>
        </p:txBody>
      </p:sp>
      <p:sp>
        <p:nvSpPr>
          <p:cNvPr id="9229" name="圆角矩形 73"/>
          <p:cNvSpPr>
            <a:spLocks noChangeArrowheads="1"/>
          </p:cNvSpPr>
          <p:nvPr/>
        </p:nvSpPr>
        <p:spPr bwMode="auto">
          <a:xfrm>
            <a:off x="7874000" y="3476625"/>
            <a:ext cx="2979738" cy="3460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9F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140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" name="矩形 74"/>
          <p:cNvSpPr>
            <a:spLocks noChangeArrowheads="1"/>
          </p:cNvSpPr>
          <p:nvPr/>
        </p:nvSpPr>
        <p:spPr bwMode="auto">
          <a:xfrm>
            <a:off x="8682356" y="3403124"/>
            <a:ext cx="13614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ctr"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Segoe UI" panose="020B0502040204020203" pitchFamily="34" charset="0"/>
              </a:rPr>
              <a:t>管理好水质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Segoe UI" panose="020B0502040204020203" pitchFamily="34" charset="0"/>
            </a:endParaRPr>
          </a:p>
        </p:txBody>
      </p:sp>
      <p:sp>
        <p:nvSpPr>
          <p:cNvPr id="9231" name="圆角矩形 77"/>
          <p:cNvSpPr>
            <a:spLocks noChangeArrowheads="1"/>
          </p:cNvSpPr>
          <p:nvPr/>
        </p:nvSpPr>
        <p:spPr bwMode="auto">
          <a:xfrm>
            <a:off x="2693988" y="5054600"/>
            <a:ext cx="2978150" cy="3476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9F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140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" name="矩形 78"/>
          <p:cNvSpPr>
            <a:spLocks noChangeArrowheads="1"/>
          </p:cNvSpPr>
          <p:nvPr/>
        </p:nvSpPr>
        <p:spPr bwMode="auto">
          <a:xfrm>
            <a:off x="3502343" y="4982687"/>
            <a:ext cx="13614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ctr"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Segoe UI" panose="020B0502040204020203" pitchFamily="34" charset="0"/>
              </a:rPr>
              <a:t>虾苗的放养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Segoe UI" panose="020B0502040204020203" pitchFamily="34" charset="0"/>
            </a:endParaRPr>
          </a:p>
        </p:txBody>
      </p:sp>
      <p:sp>
        <p:nvSpPr>
          <p:cNvPr id="9233" name="圆角矩形 81"/>
          <p:cNvSpPr>
            <a:spLocks noChangeArrowheads="1"/>
          </p:cNvSpPr>
          <p:nvPr/>
        </p:nvSpPr>
        <p:spPr bwMode="auto">
          <a:xfrm>
            <a:off x="7874000" y="5054600"/>
            <a:ext cx="2979738" cy="3476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9F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140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" name="矩形 82"/>
          <p:cNvSpPr>
            <a:spLocks noChangeArrowheads="1"/>
          </p:cNvSpPr>
          <p:nvPr/>
        </p:nvSpPr>
        <p:spPr bwMode="auto">
          <a:xfrm>
            <a:off x="8809356" y="4982687"/>
            <a:ext cx="110744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ctr">
            <a:spAutoFit/>
          </a:bodyPr>
          <a:lstStyle/>
          <a:p>
            <a:pPr algn="ct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Segoe UI" panose="020B0502040204020203" pitchFamily="34" charset="0"/>
              </a:rPr>
              <a:t>加强防病</a:t>
            </a:r>
            <a:endParaRPr lang="zh-CN" altLang="en-US" sz="2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sym typeface="Segoe UI" panose="020B0502040204020203" pitchFamily="34" charset="0"/>
            </a:endParaRPr>
          </a:p>
        </p:txBody>
      </p:sp>
      <p:grpSp>
        <p:nvGrpSpPr>
          <p:cNvPr id="19" name="组合 85"/>
          <p:cNvGrpSpPr/>
          <p:nvPr/>
        </p:nvGrpSpPr>
        <p:grpSpPr bwMode="auto">
          <a:xfrm>
            <a:off x="1319213" y="3302000"/>
            <a:ext cx="1255712" cy="1254125"/>
            <a:chOff x="0" y="0"/>
            <a:chExt cx="1585240" cy="1584192"/>
          </a:xfrm>
          <a:solidFill>
            <a:srgbClr val="FF788A"/>
          </a:solidFill>
        </p:grpSpPr>
        <p:sp>
          <p:nvSpPr>
            <p:cNvPr id="20" name="椭圆 87"/>
            <p:cNvSpPr>
              <a:spLocks noChangeArrowheads="1"/>
            </p:cNvSpPr>
            <p:nvPr/>
          </p:nvSpPr>
          <p:spPr bwMode="auto">
            <a:xfrm>
              <a:off x="111591" y="109924"/>
              <a:ext cx="1365244" cy="13643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8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zh-CN" sz="1400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1" name="椭圆 88"/>
            <p:cNvSpPr>
              <a:spLocks noChangeArrowheads="1"/>
            </p:cNvSpPr>
            <p:nvPr/>
          </p:nvSpPr>
          <p:spPr bwMode="auto">
            <a:xfrm>
              <a:off x="0" y="0"/>
              <a:ext cx="1585240" cy="1584192"/>
            </a:xfrm>
            <a:prstGeom prst="ellipse">
              <a:avLst/>
            </a:prstGeom>
            <a:solidFill>
              <a:srgbClr val="CBB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8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zh-CN" sz="1400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9236" name="Freeform 12"/>
          <p:cNvSpPr>
            <a:spLocks noEditPoints="1" noChangeArrowheads="1"/>
          </p:cNvSpPr>
          <p:nvPr/>
        </p:nvSpPr>
        <p:spPr bwMode="auto">
          <a:xfrm>
            <a:off x="1652588" y="3617913"/>
            <a:ext cx="581025" cy="612775"/>
          </a:xfrm>
          <a:custGeom>
            <a:avLst/>
            <a:gdLst>
              <a:gd name="T0" fmla="*/ 2147483646 w 96"/>
              <a:gd name="T1" fmla="*/ 2147483646 h 101"/>
              <a:gd name="T2" fmla="*/ 2147483646 w 96"/>
              <a:gd name="T3" fmla="*/ 2147483646 h 101"/>
              <a:gd name="T4" fmla="*/ 2147483646 w 96"/>
              <a:gd name="T5" fmla="*/ 2147483646 h 101"/>
              <a:gd name="T6" fmla="*/ 2147483646 w 96"/>
              <a:gd name="T7" fmla="*/ 2147483646 h 101"/>
              <a:gd name="T8" fmla="*/ 2147483646 w 96"/>
              <a:gd name="T9" fmla="*/ 2147483646 h 101"/>
              <a:gd name="T10" fmla="*/ 2147483646 w 96"/>
              <a:gd name="T11" fmla="*/ 2147483646 h 101"/>
              <a:gd name="T12" fmla="*/ 2147483646 w 96"/>
              <a:gd name="T13" fmla="*/ 2147483646 h 101"/>
              <a:gd name="T14" fmla="*/ 2147483646 w 96"/>
              <a:gd name="T15" fmla="*/ 2147483646 h 101"/>
              <a:gd name="T16" fmla="*/ 2147483646 w 96"/>
              <a:gd name="T17" fmla="*/ 2147483646 h 101"/>
              <a:gd name="T18" fmla="*/ 2147483646 w 96"/>
              <a:gd name="T19" fmla="*/ 2147483646 h 101"/>
              <a:gd name="T20" fmla="*/ 2147483646 w 96"/>
              <a:gd name="T21" fmla="*/ 2147483646 h 101"/>
              <a:gd name="T22" fmla="*/ 2147483646 w 96"/>
              <a:gd name="T23" fmla="*/ 2147483646 h 101"/>
              <a:gd name="T24" fmla="*/ 2147483646 w 96"/>
              <a:gd name="T25" fmla="*/ 2147483646 h 101"/>
              <a:gd name="T26" fmla="*/ 2147483646 w 96"/>
              <a:gd name="T27" fmla="*/ 2147483646 h 101"/>
              <a:gd name="T28" fmla="*/ 2147483646 w 96"/>
              <a:gd name="T29" fmla="*/ 2147483646 h 101"/>
              <a:gd name="T30" fmla="*/ 2147483646 w 96"/>
              <a:gd name="T31" fmla="*/ 2147483646 h 101"/>
              <a:gd name="T32" fmla="*/ 2147483646 w 96"/>
              <a:gd name="T33" fmla="*/ 2147483646 h 101"/>
              <a:gd name="T34" fmla="*/ 2147483646 w 96"/>
              <a:gd name="T35" fmla="*/ 2147483646 h 101"/>
              <a:gd name="T36" fmla="*/ 2147483646 w 96"/>
              <a:gd name="T37" fmla="*/ 2147483646 h 101"/>
              <a:gd name="T38" fmla="*/ 2147483646 w 96"/>
              <a:gd name="T39" fmla="*/ 2147483646 h 101"/>
              <a:gd name="T40" fmla="*/ 2147483646 w 96"/>
              <a:gd name="T41" fmla="*/ 2147483646 h 101"/>
              <a:gd name="T42" fmla="*/ 2147483646 w 96"/>
              <a:gd name="T43" fmla="*/ 2147483646 h 101"/>
              <a:gd name="T44" fmla="*/ 2147483646 w 96"/>
              <a:gd name="T45" fmla="*/ 2147483646 h 101"/>
              <a:gd name="T46" fmla="*/ 2147483646 w 96"/>
              <a:gd name="T47" fmla="*/ 2147483646 h 101"/>
              <a:gd name="T48" fmla="*/ 2147483646 w 96"/>
              <a:gd name="T49" fmla="*/ 2147483646 h 101"/>
              <a:gd name="T50" fmla="*/ 2147483646 w 96"/>
              <a:gd name="T51" fmla="*/ 2147483646 h 101"/>
              <a:gd name="T52" fmla="*/ 2147483646 w 96"/>
              <a:gd name="T53" fmla="*/ 2147483646 h 101"/>
              <a:gd name="T54" fmla="*/ 2147483646 w 96"/>
              <a:gd name="T55" fmla="*/ 2147483646 h 101"/>
              <a:gd name="T56" fmla="*/ 2147483646 w 96"/>
              <a:gd name="T57" fmla="*/ 2147483646 h 101"/>
              <a:gd name="T58" fmla="*/ 2147483646 w 96"/>
              <a:gd name="T59" fmla="*/ 0 h 101"/>
              <a:gd name="T60" fmla="*/ 2147483646 w 96"/>
              <a:gd name="T61" fmla="*/ 2147483646 h 101"/>
              <a:gd name="T62" fmla="*/ 2147483646 w 96"/>
              <a:gd name="T63" fmla="*/ 2147483646 h 101"/>
              <a:gd name="T64" fmla="*/ 2147483646 w 96"/>
              <a:gd name="T65" fmla="*/ 0 h 101"/>
              <a:gd name="T66" fmla="*/ 2147483646 w 96"/>
              <a:gd name="T67" fmla="*/ 2147483646 h 101"/>
              <a:gd name="T68" fmla="*/ 2147483646 w 96"/>
              <a:gd name="T69" fmla="*/ 2147483646 h 101"/>
              <a:gd name="T70" fmla="*/ 2147483646 w 96"/>
              <a:gd name="T71" fmla="*/ 2147483646 h 101"/>
              <a:gd name="T72" fmla="*/ 2147483646 w 96"/>
              <a:gd name="T73" fmla="*/ 2147483646 h 101"/>
              <a:gd name="T74" fmla="*/ 2147483646 w 96"/>
              <a:gd name="T75" fmla="*/ 2147483646 h 101"/>
              <a:gd name="T76" fmla="*/ 2147483646 w 96"/>
              <a:gd name="T77" fmla="*/ 2147483646 h 101"/>
              <a:gd name="T78" fmla="*/ 2147483646 w 96"/>
              <a:gd name="T79" fmla="*/ 2147483646 h 101"/>
              <a:gd name="T80" fmla="*/ 2147483646 w 96"/>
              <a:gd name="T81" fmla="*/ 2147483646 h 101"/>
              <a:gd name="T82" fmla="*/ 2147483646 w 96"/>
              <a:gd name="T83" fmla="*/ 2147483646 h 101"/>
              <a:gd name="T84" fmla="*/ 2147483646 w 96"/>
              <a:gd name="T85" fmla="*/ 2147483646 h 101"/>
              <a:gd name="T86" fmla="*/ 2147483646 w 96"/>
              <a:gd name="T87" fmla="*/ 2147483646 h 101"/>
              <a:gd name="T88" fmla="*/ 2147483646 w 96"/>
              <a:gd name="T89" fmla="*/ 2147483646 h 101"/>
              <a:gd name="T90" fmla="*/ 2147483646 w 96"/>
              <a:gd name="T91" fmla="*/ 2147483646 h 101"/>
              <a:gd name="T92" fmla="*/ 2147483646 w 96"/>
              <a:gd name="T93" fmla="*/ 2147483646 h 101"/>
              <a:gd name="T94" fmla="*/ 2147483646 w 96"/>
              <a:gd name="T95" fmla="*/ 2147483646 h 101"/>
              <a:gd name="T96" fmla="*/ 2147483646 w 96"/>
              <a:gd name="T97" fmla="*/ 2147483646 h 101"/>
              <a:gd name="T98" fmla="*/ 2147483646 w 96"/>
              <a:gd name="T99" fmla="*/ 2147483646 h 101"/>
              <a:gd name="T100" fmla="*/ 2147483646 w 96"/>
              <a:gd name="T101" fmla="*/ 2147483646 h 101"/>
              <a:gd name="T102" fmla="*/ 2147483646 w 96"/>
              <a:gd name="T103" fmla="*/ 2147483646 h 101"/>
              <a:gd name="T104" fmla="*/ 2147483646 w 96"/>
              <a:gd name="T105" fmla="*/ 2147483646 h 101"/>
              <a:gd name="T106" fmla="*/ 2147483646 w 96"/>
              <a:gd name="T107" fmla="*/ 2147483646 h 101"/>
              <a:gd name="T108" fmla="*/ 2147483646 w 96"/>
              <a:gd name="T109" fmla="*/ 2147483646 h 101"/>
              <a:gd name="T110" fmla="*/ 2147483646 w 96"/>
              <a:gd name="T111" fmla="*/ 2147483646 h 101"/>
              <a:gd name="T112" fmla="*/ 2147483646 w 96"/>
              <a:gd name="T113" fmla="*/ 2147483646 h 101"/>
              <a:gd name="T114" fmla="*/ 2147483646 w 96"/>
              <a:gd name="T115" fmla="*/ 2147483646 h 101"/>
              <a:gd name="T116" fmla="*/ 2147483646 w 96"/>
              <a:gd name="T117" fmla="*/ 2147483646 h 101"/>
              <a:gd name="T118" fmla="*/ 2147483646 w 96"/>
              <a:gd name="T119" fmla="*/ 2147483646 h 10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96"/>
              <a:gd name="T181" fmla="*/ 0 h 101"/>
              <a:gd name="T182" fmla="*/ 96 w 96"/>
              <a:gd name="T183" fmla="*/ 101 h 10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9237" name="组合 90"/>
          <p:cNvGrpSpPr/>
          <p:nvPr/>
        </p:nvGrpSpPr>
        <p:grpSpPr bwMode="auto">
          <a:xfrm>
            <a:off x="1319213" y="4903788"/>
            <a:ext cx="1255712" cy="1254125"/>
            <a:chOff x="0" y="0"/>
            <a:chExt cx="1585240" cy="1584192"/>
          </a:xfrm>
        </p:grpSpPr>
        <p:sp>
          <p:nvSpPr>
            <p:cNvPr id="9259" name="椭圆 92"/>
            <p:cNvSpPr>
              <a:spLocks noChangeArrowheads="1"/>
            </p:cNvSpPr>
            <p:nvPr/>
          </p:nvSpPr>
          <p:spPr bwMode="auto">
            <a:xfrm>
              <a:off x="111591" y="109924"/>
              <a:ext cx="1365244" cy="1364342"/>
            </a:xfrm>
            <a:prstGeom prst="ellipse">
              <a:avLst/>
            </a:prstGeom>
            <a:gradFill rotWithShape="1">
              <a:gsLst>
                <a:gs pos="0">
                  <a:srgbClr val="FF2BFB"/>
                </a:gs>
                <a:gs pos="100000">
                  <a:srgbClr val="FF788A"/>
                </a:gs>
              </a:gsLst>
              <a:lin ang="162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80604020202020204" pitchFamily="34" charset="0"/>
                <a:buChar char="•"/>
                <a:defRPr sz="24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0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zh-CN" sz="1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60" name="椭圆 93"/>
            <p:cNvSpPr>
              <a:spLocks noChangeArrowheads="1"/>
            </p:cNvSpPr>
            <p:nvPr/>
          </p:nvSpPr>
          <p:spPr bwMode="auto">
            <a:xfrm>
              <a:off x="0" y="0"/>
              <a:ext cx="1585240" cy="1584192"/>
            </a:xfrm>
            <a:prstGeom prst="ellipse">
              <a:avLst/>
            </a:prstGeom>
            <a:solidFill>
              <a:srgbClr val="CBB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80604020202020204" pitchFamily="34" charset="0"/>
                <a:buChar char="•"/>
                <a:defRPr sz="24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0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zh-CN" sz="1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9238" name="Freeform 15"/>
          <p:cNvSpPr>
            <a:spLocks noEditPoints="1" noChangeArrowheads="1"/>
          </p:cNvSpPr>
          <p:nvPr/>
        </p:nvSpPr>
        <p:spPr bwMode="auto">
          <a:xfrm>
            <a:off x="1716088" y="5264150"/>
            <a:ext cx="423862" cy="552450"/>
          </a:xfrm>
          <a:custGeom>
            <a:avLst/>
            <a:gdLst>
              <a:gd name="T0" fmla="*/ 2147483646 w 74"/>
              <a:gd name="T1" fmla="*/ 0 h 97"/>
              <a:gd name="T2" fmla="*/ 2147483646 w 74"/>
              <a:gd name="T3" fmla="*/ 2147483646 h 97"/>
              <a:gd name="T4" fmla="*/ 2147483646 w 74"/>
              <a:gd name="T5" fmla="*/ 2147483646 h 97"/>
              <a:gd name="T6" fmla="*/ 2147483646 w 74"/>
              <a:gd name="T7" fmla="*/ 2147483646 h 97"/>
              <a:gd name="T8" fmla="*/ 2147483646 w 74"/>
              <a:gd name="T9" fmla="*/ 2147483646 h 97"/>
              <a:gd name="T10" fmla="*/ 2147483646 w 74"/>
              <a:gd name="T11" fmla="*/ 2147483646 h 97"/>
              <a:gd name="T12" fmla="*/ 2147483646 w 74"/>
              <a:gd name="T13" fmla="*/ 2147483646 h 97"/>
              <a:gd name="T14" fmla="*/ 2147483646 w 74"/>
              <a:gd name="T15" fmla="*/ 2147483646 h 97"/>
              <a:gd name="T16" fmla="*/ 2147483646 w 74"/>
              <a:gd name="T17" fmla="*/ 2147483646 h 97"/>
              <a:gd name="T18" fmla="*/ 2147483646 w 74"/>
              <a:gd name="T19" fmla="*/ 2147483646 h 97"/>
              <a:gd name="T20" fmla="*/ 2147483646 w 74"/>
              <a:gd name="T21" fmla="*/ 2147483646 h 97"/>
              <a:gd name="T22" fmla="*/ 2147483646 w 74"/>
              <a:gd name="T23" fmla="*/ 2147483646 h 97"/>
              <a:gd name="T24" fmla="*/ 2147483646 w 74"/>
              <a:gd name="T25" fmla="*/ 2147483646 h 97"/>
              <a:gd name="T26" fmla="*/ 2147483646 w 74"/>
              <a:gd name="T27" fmla="*/ 2147483646 h 97"/>
              <a:gd name="T28" fmla="*/ 2147483646 w 74"/>
              <a:gd name="T29" fmla="*/ 2147483646 h 97"/>
              <a:gd name="T30" fmla="*/ 0 w 74"/>
              <a:gd name="T31" fmla="*/ 2147483646 h 97"/>
              <a:gd name="T32" fmla="*/ 2147483646 w 74"/>
              <a:gd name="T33" fmla="*/ 2147483646 h 97"/>
              <a:gd name="T34" fmla="*/ 2147483646 w 74"/>
              <a:gd name="T35" fmla="*/ 0 h 97"/>
              <a:gd name="T36" fmla="*/ 2147483646 w 74"/>
              <a:gd name="T37" fmla="*/ 2147483646 h 97"/>
              <a:gd name="T38" fmla="*/ 2147483646 w 74"/>
              <a:gd name="T39" fmla="*/ 2147483646 h 97"/>
              <a:gd name="T40" fmla="*/ 2147483646 w 74"/>
              <a:gd name="T41" fmla="*/ 2147483646 h 97"/>
              <a:gd name="T42" fmla="*/ 2147483646 w 74"/>
              <a:gd name="T43" fmla="*/ 2147483646 h 97"/>
              <a:gd name="T44" fmla="*/ 2147483646 w 74"/>
              <a:gd name="T45" fmla="*/ 2147483646 h 97"/>
              <a:gd name="T46" fmla="*/ 2147483646 w 74"/>
              <a:gd name="T47" fmla="*/ 2147483646 h 97"/>
              <a:gd name="T48" fmla="*/ 2147483646 w 74"/>
              <a:gd name="T49" fmla="*/ 2147483646 h 97"/>
              <a:gd name="T50" fmla="*/ 2147483646 w 74"/>
              <a:gd name="T51" fmla="*/ 2147483646 h 97"/>
              <a:gd name="T52" fmla="*/ 2147483646 w 74"/>
              <a:gd name="T53" fmla="*/ 2147483646 h 97"/>
              <a:gd name="T54" fmla="*/ 2147483646 w 74"/>
              <a:gd name="T55" fmla="*/ 2147483646 h 97"/>
              <a:gd name="T56" fmla="*/ 2147483646 w 74"/>
              <a:gd name="T57" fmla="*/ 2147483646 h 97"/>
              <a:gd name="T58" fmla="*/ 2147483646 w 74"/>
              <a:gd name="T59" fmla="*/ 2147483646 h 97"/>
              <a:gd name="T60" fmla="*/ 2147483646 w 74"/>
              <a:gd name="T61" fmla="*/ 2147483646 h 97"/>
              <a:gd name="T62" fmla="*/ 2147483646 w 74"/>
              <a:gd name="T63" fmla="*/ 2147483646 h 97"/>
              <a:gd name="T64" fmla="*/ 2147483646 w 74"/>
              <a:gd name="T65" fmla="*/ 2147483646 h 97"/>
              <a:gd name="T66" fmla="*/ 2147483646 w 74"/>
              <a:gd name="T67" fmla="*/ 2147483646 h 97"/>
              <a:gd name="T68" fmla="*/ 2147483646 w 74"/>
              <a:gd name="T69" fmla="*/ 2147483646 h 97"/>
              <a:gd name="T70" fmla="*/ 2147483646 w 74"/>
              <a:gd name="T71" fmla="*/ 2147483646 h 97"/>
              <a:gd name="T72" fmla="*/ 2147483646 w 74"/>
              <a:gd name="T73" fmla="*/ 2147483646 h 97"/>
              <a:gd name="T74" fmla="*/ 2147483646 w 74"/>
              <a:gd name="T75" fmla="*/ 2147483646 h 97"/>
              <a:gd name="T76" fmla="*/ 2147483646 w 74"/>
              <a:gd name="T77" fmla="*/ 2147483646 h 97"/>
              <a:gd name="T78" fmla="*/ 2147483646 w 74"/>
              <a:gd name="T79" fmla="*/ 2147483646 h 97"/>
              <a:gd name="T80" fmla="*/ 2147483646 w 74"/>
              <a:gd name="T81" fmla="*/ 2147483646 h 97"/>
              <a:gd name="T82" fmla="*/ 2147483646 w 74"/>
              <a:gd name="T83" fmla="*/ 2147483646 h 97"/>
              <a:gd name="T84" fmla="*/ 2147483646 w 74"/>
              <a:gd name="T85" fmla="*/ 2147483646 h 97"/>
              <a:gd name="T86" fmla="*/ 2147483646 w 74"/>
              <a:gd name="T87" fmla="*/ 2147483646 h 97"/>
              <a:gd name="T88" fmla="*/ 2147483646 w 74"/>
              <a:gd name="T89" fmla="*/ 2147483646 h 97"/>
              <a:gd name="T90" fmla="*/ 2147483646 w 74"/>
              <a:gd name="T91" fmla="*/ 2147483646 h 97"/>
              <a:gd name="T92" fmla="*/ 2147483646 w 74"/>
              <a:gd name="T93" fmla="*/ 2147483646 h 97"/>
              <a:gd name="T94" fmla="*/ 2147483646 w 74"/>
              <a:gd name="T95" fmla="*/ 2147483646 h 97"/>
              <a:gd name="T96" fmla="*/ 2147483646 w 74"/>
              <a:gd name="T97" fmla="*/ 2147483646 h 9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4"/>
              <a:gd name="T148" fmla="*/ 0 h 97"/>
              <a:gd name="T149" fmla="*/ 74 w 74"/>
              <a:gd name="T150" fmla="*/ 97 h 9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4" h="97">
                <a:moveTo>
                  <a:pt x="21" y="0"/>
                </a:move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6" y="1"/>
                  <a:pt x="68" y="3"/>
                </a:cubicBezTo>
                <a:cubicBezTo>
                  <a:pt x="70" y="5"/>
                  <a:pt x="72" y="8"/>
                  <a:pt x="72" y="11"/>
                </a:cubicBezTo>
                <a:cubicBezTo>
                  <a:pt x="72" y="56"/>
                  <a:pt x="72" y="56"/>
                  <a:pt x="72" y="56"/>
                </a:cubicBezTo>
                <a:cubicBezTo>
                  <a:pt x="71" y="55"/>
                  <a:pt x="70" y="53"/>
                  <a:pt x="70" y="52"/>
                </a:cubicBezTo>
                <a:cubicBezTo>
                  <a:pt x="68" y="50"/>
                  <a:pt x="66" y="48"/>
                  <a:pt x="63" y="47"/>
                </a:cubicBezTo>
                <a:cubicBezTo>
                  <a:pt x="63" y="11"/>
                  <a:pt x="63" y="11"/>
                  <a:pt x="63" y="11"/>
                </a:cubicBezTo>
                <a:cubicBezTo>
                  <a:pt x="63" y="10"/>
                  <a:pt x="63" y="9"/>
                  <a:pt x="62" y="9"/>
                </a:cubicBezTo>
                <a:cubicBezTo>
                  <a:pt x="62" y="8"/>
                  <a:pt x="61" y="8"/>
                  <a:pt x="60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26" y="11"/>
                  <a:pt x="26" y="11"/>
                  <a:pt x="26" y="11"/>
                </a:cubicBezTo>
                <a:cubicBezTo>
                  <a:pt x="26" y="14"/>
                  <a:pt x="26" y="14"/>
                  <a:pt x="26" y="14"/>
                </a:cubicBezTo>
                <a:cubicBezTo>
                  <a:pt x="26" y="16"/>
                  <a:pt x="26" y="17"/>
                  <a:pt x="26" y="18"/>
                </a:cubicBezTo>
                <a:cubicBezTo>
                  <a:pt x="26" y="19"/>
                  <a:pt x="25" y="21"/>
                  <a:pt x="23" y="22"/>
                </a:cubicBezTo>
                <a:cubicBezTo>
                  <a:pt x="22" y="23"/>
                  <a:pt x="21" y="24"/>
                  <a:pt x="19" y="24"/>
                </a:cubicBezTo>
                <a:cubicBezTo>
                  <a:pt x="18" y="24"/>
                  <a:pt x="17" y="24"/>
                  <a:pt x="16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79"/>
                  <a:pt x="8" y="79"/>
                  <a:pt x="8" y="79"/>
                </a:cubicBezTo>
                <a:cubicBezTo>
                  <a:pt x="8" y="80"/>
                  <a:pt x="9" y="80"/>
                  <a:pt x="9" y="81"/>
                </a:cubicBezTo>
                <a:cubicBezTo>
                  <a:pt x="9" y="81"/>
                  <a:pt x="9" y="81"/>
                  <a:pt x="9" y="81"/>
                </a:cubicBezTo>
                <a:cubicBezTo>
                  <a:pt x="10" y="81"/>
                  <a:pt x="10" y="82"/>
                  <a:pt x="11" y="82"/>
                </a:cubicBezTo>
                <a:cubicBezTo>
                  <a:pt x="28" y="82"/>
                  <a:pt x="28" y="82"/>
                  <a:pt x="28" y="82"/>
                </a:cubicBezTo>
                <a:cubicBezTo>
                  <a:pt x="28" y="82"/>
                  <a:pt x="29" y="83"/>
                  <a:pt x="29" y="84"/>
                </a:cubicBezTo>
                <a:cubicBezTo>
                  <a:pt x="31" y="86"/>
                  <a:pt x="34" y="88"/>
                  <a:pt x="37" y="90"/>
                </a:cubicBezTo>
                <a:cubicBezTo>
                  <a:pt x="11" y="90"/>
                  <a:pt x="11" y="90"/>
                  <a:pt x="11" y="90"/>
                </a:cubicBezTo>
                <a:cubicBezTo>
                  <a:pt x="8" y="90"/>
                  <a:pt x="5" y="89"/>
                  <a:pt x="3" y="87"/>
                </a:cubicBezTo>
                <a:cubicBezTo>
                  <a:pt x="3" y="87"/>
                  <a:pt x="3" y="87"/>
                  <a:pt x="3" y="87"/>
                </a:cubicBezTo>
                <a:cubicBezTo>
                  <a:pt x="3" y="87"/>
                  <a:pt x="3" y="87"/>
                  <a:pt x="3" y="87"/>
                </a:cubicBezTo>
                <a:cubicBezTo>
                  <a:pt x="1" y="85"/>
                  <a:pt x="0" y="82"/>
                  <a:pt x="0" y="79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8"/>
                  <a:pt x="0" y="18"/>
                  <a:pt x="0" y="18"/>
                </a:cubicBezTo>
                <a:cubicBezTo>
                  <a:pt x="1" y="17"/>
                  <a:pt x="1" y="17"/>
                  <a:pt x="1" y="17"/>
                </a:cubicBezTo>
                <a:cubicBezTo>
                  <a:pt x="18" y="1"/>
                  <a:pt x="18" y="1"/>
                  <a:pt x="18" y="1"/>
                </a:cubicBezTo>
                <a:cubicBezTo>
                  <a:pt x="19" y="0"/>
                  <a:pt x="19" y="0"/>
                  <a:pt x="19" y="0"/>
                </a:cubicBezTo>
                <a:cubicBezTo>
                  <a:pt x="21" y="0"/>
                  <a:pt x="21" y="0"/>
                  <a:pt x="21" y="0"/>
                </a:cubicBezTo>
                <a:close/>
                <a:moveTo>
                  <a:pt x="17" y="52"/>
                </a:moveTo>
                <a:cubicBezTo>
                  <a:pt x="17" y="56"/>
                  <a:pt x="17" y="56"/>
                  <a:pt x="17" y="56"/>
                </a:cubicBezTo>
                <a:cubicBezTo>
                  <a:pt x="27" y="56"/>
                  <a:pt x="27" y="56"/>
                  <a:pt x="27" y="56"/>
                </a:cubicBezTo>
                <a:cubicBezTo>
                  <a:pt x="27" y="52"/>
                  <a:pt x="27" y="52"/>
                  <a:pt x="27" y="52"/>
                </a:cubicBezTo>
                <a:cubicBezTo>
                  <a:pt x="17" y="52"/>
                  <a:pt x="17" y="52"/>
                  <a:pt x="17" y="52"/>
                </a:cubicBezTo>
                <a:close/>
                <a:moveTo>
                  <a:pt x="17" y="40"/>
                </a:moveTo>
                <a:cubicBezTo>
                  <a:pt x="17" y="44"/>
                  <a:pt x="17" y="44"/>
                  <a:pt x="17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6" y="40"/>
                  <a:pt x="56" y="40"/>
                  <a:pt x="56" y="40"/>
                </a:cubicBezTo>
                <a:cubicBezTo>
                  <a:pt x="17" y="40"/>
                  <a:pt x="17" y="40"/>
                  <a:pt x="17" y="40"/>
                </a:cubicBezTo>
                <a:close/>
                <a:moveTo>
                  <a:pt x="17" y="28"/>
                </a:moveTo>
                <a:cubicBezTo>
                  <a:pt x="17" y="33"/>
                  <a:pt x="17" y="33"/>
                  <a:pt x="17" y="33"/>
                </a:cubicBezTo>
                <a:cubicBezTo>
                  <a:pt x="56" y="33"/>
                  <a:pt x="56" y="33"/>
                  <a:pt x="56" y="33"/>
                </a:cubicBezTo>
                <a:cubicBezTo>
                  <a:pt x="56" y="28"/>
                  <a:pt x="56" y="28"/>
                  <a:pt x="56" y="28"/>
                </a:cubicBezTo>
                <a:cubicBezTo>
                  <a:pt x="17" y="28"/>
                  <a:pt x="17" y="28"/>
                  <a:pt x="17" y="28"/>
                </a:cubicBezTo>
                <a:close/>
                <a:moveTo>
                  <a:pt x="34" y="17"/>
                </a:moveTo>
                <a:cubicBezTo>
                  <a:pt x="34" y="22"/>
                  <a:pt x="34" y="22"/>
                  <a:pt x="34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17"/>
                  <a:pt x="56" y="17"/>
                  <a:pt x="56" y="17"/>
                </a:cubicBezTo>
                <a:cubicBezTo>
                  <a:pt x="34" y="17"/>
                  <a:pt x="34" y="17"/>
                  <a:pt x="34" y="17"/>
                </a:cubicBezTo>
                <a:close/>
                <a:moveTo>
                  <a:pt x="41" y="69"/>
                </a:moveTo>
                <a:cubicBezTo>
                  <a:pt x="43" y="64"/>
                  <a:pt x="48" y="61"/>
                  <a:pt x="55" y="60"/>
                </a:cubicBezTo>
                <a:cubicBezTo>
                  <a:pt x="48" y="56"/>
                  <a:pt x="39" y="62"/>
                  <a:pt x="41" y="69"/>
                </a:cubicBezTo>
                <a:close/>
                <a:moveTo>
                  <a:pt x="38" y="54"/>
                </a:moveTo>
                <a:cubicBezTo>
                  <a:pt x="34" y="57"/>
                  <a:pt x="32" y="61"/>
                  <a:pt x="31" y="66"/>
                </a:cubicBezTo>
                <a:cubicBezTo>
                  <a:pt x="31" y="70"/>
                  <a:pt x="32" y="75"/>
                  <a:pt x="35" y="79"/>
                </a:cubicBezTo>
                <a:cubicBezTo>
                  <a:pt x="38" y="83"/>
                  <a:pt x="43" y="86"/>
                  <a:pt x="47" y="86"/>
                </a:cubicBezTo>
                <a:cubicBezTo>
                  <a:pt x="51" y="87"/>
                  <a:pt x="55" y="86"/>
                  <a:pt x="58" y="84"/>
                </a:cubicBezTo>
                <a:cubicBezTo>
                  <a:pt x="58" y="85"/>
                  <a:pt x="58" y="86"/>
                  <a:pt x="59" y="87"/>
                </a:cubicBezTo>
                <a:cubicBezTo>
                  <a:pt x="65" y="95"/>
                  <a:pt x="65" y="95"/>
                  <a:pt x="65" y="95"/>
                </a:cubicBezTo>
                <a:cubicBezTo>
                  <a:pt x="67" y="97"/>
                  <a:pt x="69" y="97"/>
                  <a:pt x="71" y="96"/>
                </a:cubicBezTo>
                <a:cubicBezTo>
                  <a:pt x="71" y="96"/>
                  <a:pt x="71" y="96"/>
                  <a:pt x="71" y="96"/>
                </a:cubicBezTo>
                <a:cubicBezTo>
                  <a:pt x="73" y="94"/>
                  <a:pt x="74" y="91"/>
                  <a:pt x="72" y="90"/>
                </a:cubicBezTo>
                <a:cubicBezTo>
                  <a:pt x="66" y="82"/>
                  <a:pt x="66" y="82"/>
                  <a:pt x="66" y="82"/>
                </a:cubicBezTo>
                <a:cubicBezTo>
                  <a:pt x="65" y="81"/>
                  <a:pt x="64" y="80"/>
                  <a:pt x="63" y="80"/>
                </a:cubicBezTo>
                <a:cubicBezTo>
                  <a:pt x="66" y="77"/>
                  <a:pt x="67" y="74"/>
                  <a:pt x="68" y="70"/>
                </a:cubicBezTo>
                <a:cubicBezTo>
                  <a:pt x="68" y="66"/>
                  <a:pt x="67" y="61"/>
                  <a:pt x="64" y="57"/>
                </a:cubicBezTo>
                <a:cubicBezTo>
                  <a:pt x="61" y="53"/>
                  <a:pt x="56" y="50"/>
                  <a:pt x="52" y="50"/>
                </a:cubicBezTo>
                <a:cubicBezTo>
                  <a:pt x="47" y="49"/>
                  <a:pt x="42" y="50"/>
                  <a:pt x="38" y="54"/>
                </a:cubicBezTo>
                <a:close/>
                <a:moveTo>
                  <a:pt x="51" y="56"/>
                </a:moveTo>
                <a:cubicBezTo>
                  <a:pt x="48" y="56"/>
                  <a:pt x="45" y="56"/>
                  <a:pt x="42" y="58"/>
                </a:cubicBezTo>
                <a:cubicBezTo>
                  <a:pt x="39" y="61"/>
                  <a:pt x="38" y="63"/>
                  <a:pt x="37" y="67"/>
                </a:cubicBezTo>
                <a:cubicBezTo>
                  <a:pt x="37" y="70"/>
                  <a:pt x="38" y="73"/>
                  <a:pt x="40" y="76"/>
                </a:cubicBezTo>
                <a:cubicBezTo>
                  <a:pt x="42" y="78"/>
                  <a:pt x="45" y="80"/>
                  <a:pt x="48" y="80"/>
                </a:cubicBezTo>
                <a:cubicBezTo>
                  <a:pt x="51" y="80"/>
                  <a:pt x="54" y="80"/>
                  <a:pt x="57" y="78"/>
                </a:cubicBezTo>
                <a:cubicBezTo>
                  <a:pt x="60" y="76"/>
                  <a:pt x="61" y="73"/>
                  <a:pt x="61" y="69"/>
                </a:cubicBezTo>
                <a:cubicBezTo>
                  <a:pt x="62" y="66"/>
                  <a:pt x="61" y="63"/>
                  <a:pt x="59" y="61"/>
                </a:cubicBezTo>
                <a:cubicBezTo>
                  <a:pt x="57" y="58"/>
                  <a:pt x="54" y="56"/>
                  <a:pt x="51" y="56"/>
                </a:cubicBezTo>
                <a:close/>
                <a:moveTo>
                  <a:pt x="21" y="9"/>
                </a:moveTo>
                <a:cubicBezTo>
                  <a:pt x="11" y="19"/>
                  <a:pt x="11" y="19"/>
                  <a:pt x="11" y="19"/>
                </a:cubicBezTo>
                <a:cubicBezTo>
                  <a:pt x="13" y="19"/>
                  <a:pt x="13" y="19"/>
                  <a:pt x="13" y="19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7" y="20"/>
                  <a:pt x="17" y="20"/>
                </a:cubicBezTo>
                <a:cubicBezTo>
                  <a:pt x="17" y="20"/>
                  <a:pt x="18" y="20"/>
                  <a:pt x="18" y="20"/>
                </a:cubicBezTo>
                <a:cubicBezTo>
                  <a:pt x="19" y="20"/>
                  <a:pt x="20" y="19"/>
                  <a:pt x="21" y="19"/>
                </a:cubicBezTo>
                <a:cubicBezTo>
                  <a:pt x="21" y="18"/>
                  <a:pt x="22" y="17"/>
                  <a:pt x="22" y="17"/>
                </a:cubicBezTo>
                <a:cubicBezTo>
                  <a:pt x="22" y="16"/>
                  <a:pt x="22" y="16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5"/>
                  <a:pt x="22" y="15"/>
                  <a:pt x="22" y="15"/>
                </a:cubicBezTo>
                <a:cubicBezTo>
                  <a:pt x="21" y="11"/>
                  <a:pt x="21" y="11"/>
                  <a:pt x="21" y="11"/>
                </a:cubicBezTo>
                <a:lnTo>
                  <a:pt x="21" y="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7" name="组合 95"/>
          <p:cNvGrpSpPr/>
          <p:nvPr/>
        </p:nvGrpSpPr>
        <p:grpSpPr bwMode="auto">
          <a:xfrm>
            <a:off x="6530975" y="1700213"/>
            <a:ext cx="1254125" cy="1252537"/>
            <a:chOff x="0" y="0"/>
            <a:chExt cx="1585240" cy="1584192"/>
          </a:xfrm>
          <a:solidFill>
            <a:srgbClr val="FF788A"/>
          </a:solidFill>
        </p:grpSpPr>
        <p:sp>
          <p:nvSpPr>
            <p:cNvPr id="28" name="椭圆 97"/>
            <p:cNvSpPr>
              <a:spLocks noChangeArrowheads="1"/>
            </p:cNvSpPr>
            <p:nvPr/>
          </p:nvSpPr>
          <p:spPr bwMode="auto">
            <a:xfrm>
              <a:off x="111591" y="109924"/>
              <a:ext cx="1365244" cy="13643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8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zh-CN" sz="1400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9" name="椭圆 98"/>
            <p:cNvSpPr>
              <a:spLocks noChangeArrowheads="1"/>
            </p:cNvSpPr>
            <p:nvPr/>
          </p:nvSpPr>
          <p:spPr bwMode="auto">
            <a:xfrm>
              <a:off x="0" y="0"/>
              <a:ext cx="1585240" cy="1584192"/>
            </a:xfrm>
            <a:prstGeom prst="ellipse">
              <a:avLst/>
            </a:prstGeom>
            <a:solidFill>
              <a:srgbClr val="CBB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8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zh-CN" sz="1400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9240" name="Freeform 28"/>
          <p:cNvSpPr>
            <a:spLocks noEditPoints="1" noChangeArrowheads="1"/>
          </p:cNvSpPr>
          <p:nvPr/>
        </p:nvSpPr>
        <p:spPr bwMode="auto">
          <a:xfrm>
            <a:off x="6910388" y="2100263"/>
            <a:ext cx="504825" cy="457200"/>
          </a:xfrm>
          <a:custGeom>
            <a:avLst/>
            <a:gdLst>
              <a:gd name="T0" fmla="*/ 2147483646 w 86"/>
              <a:gd name="T1" fmla="*/ 2147483646 h 78"/>
              <a:gd name="T2" fmla="*/ 2147483646 w 86"/>
              <a:gd name="T3" fmla="*/ 0 h 78"/>
              <a:gd name="T4" fmla="*/ 2147483646 w 86"/>
              <a:gd name="T5" fmla="*/ 2147483646 h 78"/>
              <a:gd name="T6" fmla="*/ 2147483646 w 86"/>
              <a:gd name="T7" fmla="*/ 2147483646 h 78"/>
              <a:gd name="T8" fmla="*/ 2147483646 w 86"/>
              <a:gd name="T9" fmla="*/ 2147483646 h 78"/>
              <a:gd name="T10" fmla="*/ 2147483646 w 86"/>
              <a:gd name="T11" fmla="*/ 2147483646 h 78"/>
              <a:gd name="T12" fmla="*/ 2147483646 w 86"/>
              <a:gd name="T13" fmla="*/ 0 h 78"/>
              <a:gd name="T14" fmla="*/ 2147483646 w 86"/>
              <a:gd name="T15" fmla="*/ 2147483646 h 78"/>
              <a:gd name="T16" fmla="*/ 2147483646 w 86"/>
              <a:gd name="T17" fmla="*/ 2147483646 h 78"/>
              <a:gd name="T18" fmla="*/ 2147483646 w 86"/>
              <a:gd name="T19" fmla="*/ 2147483646 h 78"/>
              <a:gd name="T20" fmla="*/ 2147483646 w 86"/>
              <a:gd name="T21" fmla="*/ 2147483646 h 78"/>
              <a:gd name="T22" fmla="*/ 0 w 86"/>
              <a:gd name="T23" fmla="*/ 2147483646 h 78"/>
              <a:gd name="T24" fmla="*/ 0 w 86"/>
              <a:gd name="T25" fmla="*/ 2147483646 h 78"/>
              <a:gd name="T26" fmla="*/ 2147483646 w 86"/>
              <a:gd name="T27" fmla="*/ 2147483646 h 78"/>
              <a:gd name="T28" fmla="*/ 2147483646 w 86"/>
              <a:gd name="T29" fmla="*/ 2147483646 h 78"/>
              <a:gd name="T30" fmla="*/ 2147483646 w 86"/>
              <a:gd name="T31" fmla="*/ 2147483646 h 78"/>
              <a:gd name="T32" fmla="*/ 2147483646 w 86"/>
              <a:gd name="T33" fmla="*/ 2147483646 h 78"/>
              <a:gd name="T34" fmla="*/ 2147483646 w 86"/>
              <a:gd name="T35" fmla="*/ 2147483646 h 78"/>
              <a:gd name="T36" fmla="*/ 2147483646 w 86"/>
              <a:gd name="T37" fmla="*/ 2147483646 h 78"/>
              <a:gd name="T38" fmla="*/ 2147483646 w 86"/>
              <a:gd name="T39" fmla="*/ 2147483646 h 78"/>
              <a:gd name="T40" fmla="*/ 2147483646 w 86"/>
              <a:gd name="T41" fmla="*/ 2147483646 h 78"/>
              <a:gd name="T42" fmla="*/ 2147483646 w 86"/>
              <a:gd name="T43" fmla="*/ 2147483646 h 78"/>
              <a:gd name="T44" fmla="*/ 2147483646 w 86"/>
              <a:gd name="T45" fmla="*/ 2147483646 h 78"/>
              <a:gd name="T46" fmla="*/ 2147483646 w 86"/>
              <a:gd name="T47" fmla="*/ 2147483646 h 78"/>
              <a:gd name="T48" fmla="*/ 2147483646 w 86"/>
              <a:gd name="T49" fmla="*/ 2147483646 h 78"/>
              <a:gd name="T50" fmla="*/ 2147483646 w 86"/>
              <a:gd name="T51" fmla="*/ 2147483646 h 78"/>
              <a:gd name="T52" fmla="*/ 2147483646 w 86"/>
              <a:gd name="T53" fmla="*/ 2147483646 h 78"/>
              <a:gd name="T54" fmla="*/ 2147483646 w 86"/>
              <a:gd name="T55" fmla="*/ 2147483646 h 78"/>
              <a:gd name="T56" fmla="*/ 2147483646 w 86"/>
              <a:gd name="T57" fmla="*/ 2147483646 h 78"/>
              <a:gd name="T58" fmla="*/ 2147483646 w 86"/>
              <a:gd name="T59" fmla="*/ 2147483646 h 78"/>
              <a:gd name="T60" fmla="*/ 2147483646 w 86"/>
              <a:gd name="T61" fmla="*/ 2147483646 h 78"/>
              <a:gd name="T62" fmla="*/ 2147483646 w 86"/>
              <a:gd name="T63" fmla="*/ 2147483646 h 78"/>
              <a:gd name="T64" fmla="*/ 2147483646 w 86"/>
              <a:gd name="T65" fmla="*/ 2147483646 h 78"/>
              <a:gd name="T66" fmla="*/ 2147483646 w 86"/>
              <a:gd name="T67" fmla="*/ 2147483646 h 78"/>
              <a:gd name="T68" fmla="*/ 2147483646 w 86"/>
              <a:gd name="T69" fmla="*/ 2147483646 h 78"/>
              <a:gd name="T70" fmla="*/ 2147483646 w 86"/>
              <a:gd name="T71" fmla="*/ 2147483646 h 78"/>
              <a:gd name="T72" fmla="*/ 2147483646 w 86"/>
              <a:gd name="T73" fmla="*/ 2147483646 h 78"/>
              <a:gd name="T74" fmla="*/ 2147483646 w 86"/>
              <a:gd name="T75" fmla="*/ 2147483646 h 78"/>
              <a:gd name="T76" fmla="*/ 2147483646 w 86"/>
              <a:gd name="T77" fmla="*/ 2147483646 h 78"/>
              <a:gd name="T78" fmla="*/ 2147483646 w 86"/>
              <a:gd name="T79" fmla="*/ 2147483646 h 78"/>
              <a:gd name="T80" fmla="*/ 2147483646 w 86"/>
              <a:gd name="T81" fmla="*/ 2147483646 h 78"/>
              <a:gd name="T82" fmla="*/ 2147483646 w 86"/>
              <a:gd name="T83" fmla="*/ 2147483646 h 78"/>
              <a:gd name="T84" fmla="*/ 2147483646 w 86"/>
              <a:gd name="T85" fmla="*/ 2147483646 h 78"/>
              <a:gd name="T86" fmla="*/ 2147483646 w 86"/>
              <a:gd name="T87" fmla="*/ 2147483646 h 78"/>
              <a:gd name="T88" fmla="*/ 2147483646 w 86"/>
              <a:gd name="T89" fmla="*/ 2147483646 h 78"/>
              <a:gd name="T90" fmla="*/ 2147483646 w 86"/>
              <a:gd name="T91" fmla="*/ 2147483646 h 78"/>
              <a:gd name="T92" fmla="*/ 2147483646 w 86"/>
              <a:gd name="T93" fmla="*/ 2147483646 h 78"/>
              <a:gd name="T94" fmla="*/ 2147483646 w 86"/>
              <a:gd name="T95" fmla="*/ 2147483646 h 7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86"/>
              <a:gd name="T145" fmla="*/ 0 h 78"/>
              <a:gd name="T146" fmla="*/ 86 w 86"/>
              <a:gd name="T147" fmla="*/ 78 h 78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86" h="78">
                <a:moveTo>
                  <a:pt x="5" y="10"/>
                </a:moveTo>
                <a:cubicBezTo>
                  <a:pt x="14" y="10"/>
                  <a:pt x="14" y="10"/>
                  <a:pt x="14" y="10"/>
                </a:cubicBezTo>
                <a:cubicBezTo>
                  <a:pt x="14" y="9"/>
                  <a:pt x="14" y="9"/>
                  <a:pt x="14" y="9"/>
                </a:cubicBezTo>
                <a:cubicBezTo>
                  <a:pt x="14" y="6"/>
                  <a:pt x="14" y="4"/>
                  <a:pt x="16" y="3"/>
                </a:cubicBezTo>
                <a:cubicBezTo>
                  <a:pt x="18" y="1"/>
                  <a:pt x="20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4" y="0"/>
                  <a:pt x="26" y="1"/>
                  <a:pt x="28" y="3"/>
                </a:cubicBezTo>
                <a:cubicBezTo>
                  <a:pt x="29" y="4"/>
                  <a:pt x="30" y="6"/>
                  <a:pt x="30" y="9"/>
                </a:cubicBezTo>
                <a:cubicBezTo>
                  <a:pt x="30" y="10"/>
                  <a:pt x="30" y="10"/>
                  <a:pt x="30" y="10"/>
                </a:cubicBezTo>
                <a:cubicBezTo>
                  <a:pt x="35" y="10"/>
                  <a:pt x="35" y="10"/>
                  <a:pt x="35" y="10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6"/>
                  <a:pt x="36" y="4"/>
                  <a:pt x="37" y="3"/>
                </a:cubicBezTo>
                <a:cubicBezTo>
                  <a:pt x="39" y="1"/>
                  <a:pt x="41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6" y="0"/>
                  <a:pt x="48" y="1"/>
                  <a:pt x="49" y="3"/>
                </a:cubicBezTo>
                <a:cubicBezTo>
                  <a:pt x="51" y="4"/>
                  <a:pt x="52" y="6"/>
                  <a:pt x="52" y="9"/>
                </a:cubicBezTo>
                <a:cubicBezTo>
                  <a:pt x="52" y="10"/>
                  <a:pt x="52" y="10"/>
                  <a:pt x="52" y="10"/>
                </a:cubicBezTo>
                <a:cubicBezTo>
                  <a:pt x="56" y="10"/>
                  <a:pt x="56" y="10"/>
                  <a:pt x="56" y="10"/>
                </a:cubicBezTo>
                <a:cubicBezTo>
                  <a:pt x="56" y="9"/>
                  <a:pt x="56" y="9"/>
                  <a:pt x="56" y="9"/>
                </a:cubicBezTo>
                <a:cubicBezTo>
                  <a:pt x="56" y="6"/>
                  <a:pt x="57" y="4"/>
                  <a:pt x="58" y="3"/>
                </a:cubicBezTo>
                <a:cubicBezTo>
                  <a:pt x="60" y="1"/>
                  <a:pt x="62" y="0"/>
                  <a:pt x="64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7" y="0"/>
                  <a:pt x="69" y="1"/>
                  <a:pt x="70" y="3"/>
                </a:cubicBezTo>
                <a:cubicBezTo>
                  <a:pt x="72" y="4"/>
                  <a:pt x="73" y="6"/>
                  <a:pt x="73" y="9"/>
                </a:cubicBezTo>
                <a:cubicBezTo>
                  <a:pt x="73" y="10"/>
                  <a:pt x="73" y="10"/>
                  <a:pt x="73" y="10"/>
                </a:cubicBezTo>
                <a:cubicBezTo>
                  <a:pt x="81" y="10"/>
                  <a:pt x="81" y="10"/>
                  <a:pt x="81" y="10"/>
                </a:cubicBezTo>
                <a:cubicBezTo>
                  <a:pt x="86" y="10"/>
                  <a:pt x="86" y="10"/>
                  <a:pt x="86" y="10"/>
                </a:cubicBezTo>
                <a:cubicBezTo>
                  <a:pt x="86" y="15"/>
                  <a:pt x="86" y="15"/>
                  <a:pt x="86" y="15"/>
                </a:cubicBezTo>
                <a:cubicBezTo>
                  <a:pt x="86" y="73"/>
                  <a:pt x="86" y="73"/>
                  <a:pt x="86" y="73"/>
                </a:cubicBezTo>
                <a:cubicBezTo>
                  <a:pt x="86" y="78"/>
                  <a:pt x="86" y="78"/>
                  <a:pt x="86" y="78"/>
                </a:cubicBezTo>
                <a:cubicBezTo>
                  <a:pt x="81" y="78"/>
                  <a:pt x="81" y="78"/>
                  <a:pt x="81" y="78"/>
                </a:cubicBezTo>
                <a:cubicBezTo>
                  <a:pt x="24" y="78"/>
                  <a:pt x="24" y="78"/>
                  <a:pt x="24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2" y="78"/>
                  <a:pt x="22" y="78"/>
                  <a:pt x="22" y="78"/>
                </a:cubicBezTo>
                <a:cubicBezTo>
                  <a:pt x="3" y="71"/>
                  <a:pt x="3" y="71"/>
                  <a:pt x="3" y="71"/>
                </a:cubicBezTo>
                <a:cubicBezTo>
                  <a:pt x="0" y="69"/>
                  <a:pt x="0" y="69"/>
                  <a:pt x="0" y="69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0"/>
                  <a:pt x="0" y="10"/>
                  <a:pt x="0" y="10"/>
                </a:cubicBezTo>
                <a:cubicBezTo>
                  <a:pt x="5" y="10"/>
                  <a:pt x="5" y="10"/>
                  <a:pt x="5" y="10"/>
                </a:cubicBezTo>
                <a:close/>
                <a:moveTo>
                  <a:pt x="10" y="59"/>
                </a:moveTo>
                <a:cubicBezTo>
                  <a:pt x="15" y="56"/>
                  <a:pt x="15" y="56"/>
                  <a:pt x="15" y="56"/>
                </a:cubicBezTo>
                <a:cubicBezTo>
                  <a:pt x="17" y="55"/>
                  <a:pt x="17" y="55"/>
                  <a:pt x="17" y="55"/>
                </a:cubicBezTo>
                <a:cubicBezTo>
                  <a:pt x="18" y="57"/>
                  <a:pt x="18" y="57"/>
                  <a:pt x="18" y="57"/>
                </a:cubicBezTo>
                <a:cubicBezTo>
                  <a:pt x="28" y="68"/>
                  <a:pt x="28" y="68"/>
                  <a:pt x="28" y="68"/>
                </a:cubicBezTo>
                <a:cubicBezTo>
                  <a:pt x="76" y="68"/>
                  <a:pt x="76" y="68"/>
                  <a:pt x="76" y="68"/>
                </a:cubicBezTo>
                <a:cubicBezTo>
                  <a:pt x="76" y="20"/>
                  <a:pt x="76" y="20"/>
                  <a:pt x="76" y="20"/>
                </a:cubicBezTo>
                <a:cubicBezTo>
                  <a:pt x="73" y="20"/>
                  <a:pt x="73" y="20"/>
                  <a:pt x="73" y="20"/>
                </a:cubicBezTo>
                <a:cubicBezTo>
                  <a:pt x="73" y="21"/>
                  <a:pt x="73" y="21"/>
                  <a:pt x="73" y="21"/>
                </a:cubicBezTo>
                <a:cubicBezTo>
                  <a:pt x="73" y="23"/>
                  <a:pt x="72" y="25"/>
                  <a:pt x="70" y="27"/>
                </a:cubicBezTo>
                <a:cubicBezTo>
                  <a:pt x="69" y="29"/>
                  <a:pt x="67" y="29"/>
                  <a:pt x="64" y="29"/>
                </a:cubicBezTo>
                <a:cubicBezTo>
                  <a:pt x="64" y="29"/>
                  <a:pt x="64" y="29"/>
                  <a:pt x="64" y="29"/>
                </a:cubicBezTo>
                <a:cubicBezTo>
                  <a:pt x="62" y="29"/>
                  <a:pt x="60" y="29"/>
                  <a:pt x="58" y="27"/>
                </a:cubicBezTo>
                <a:cubicBezTo>
                  <a:pt x="57" y="25"/>
                  <a:pt x="56" y="23"/>
                  <a:pt x="56" y="21"/>
                </a:cubicBezTo>
                <a:cubicBezTo>
                  <a:pt x="56" y="20"/>
                  <a:pt x="56" y="20"/>
                  <a:pt x="56" y="20"/>
                </a:cubicBezTo>
                <a:cubicBezTo>
                  <a:pt x="52" y="20"/>
                  <a:pt x="52" y="20"/>
                  <a:pt x="52" y="20"/>
                </a:cubicBezTo>
                <a:cubicBezTo>
                  <a:pt x="52" y="21"/>
                  <a:pt x="52" y="21"/>
                  <a:pt x="52" y="21"/>
                </a:cubicBezTo>
                <a:cubicBezTo>
                  <a:pt x="52" y="23"/>
                  <a:pt x="51" y="25"/>
                  <a:pt x="49" y="27"/>
                </a:cubicBezTo>
                <a:cubicBezTo>
                  <a:pt x="48" y="29"/>
                  <a:pt x="46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1" y="29"/>
                  <a:pt x="39" y="29"/>
                  <a:pt x="37" y="27"/>
                </a:cubicBezTo>
                <a:cubicBezTo>
                  <a:pt x="36" y="25"/>
                  <a:pt x="35" y="23"/>
                  <a:pt x="35" y="21"/>
                </a:cubicBezTo>
                <a:cubicBezTo>
                  <a:pt x="35" y="20"/>
                  <a:pt x="35" y="20"/>
                  <a:pt x="35" y="20"/>
                </a:cubicBezTo>
                <a:cubicBezTo>
                  <a:pt x="30" y="20"/>
                  <a:pt x="30" y="20"/>
                  <a:pt x="30" y="20"/>
                </a:cubicBezTo>
                <a:cubicBezTo>
                  <a:pt x="30" y="21"/>
                  <a:pt x="30" y="21"/>
                  <a:pt x="30" y="21"/>
                </a:cubicBezTo>
                <a:cubicBezTo>
                  <a:pt x="30" y="23"/>
                  <a:pt x="29" y="25"/>
                  <a:pt x="28" y="27"/>
                </a:cubicBezTo>
                <a:cubicBezTo>
                  <a:pt x="26" y="29"/>
                  <a:pt x="24" y="29"/>
                  <a:pt x="22" y="29"/>
                </a:cubicBezTo>
                <a:cubicBezTo>
                  <a:pt x="22" y="29"/>
                  <a:pt x="22" y="29"/>
                  <a:pt x="22" y="29"/>
                </a:cubicBezTo>
                <a:cubicBezTo>
                  <a:pt x="20" y="29"/>
                  <a:pt x="18" y="29"/>
                  <a:pt x="16" y="27"/>
                </a:cubicBezTo>
                <a:cubicBezTo>
                  <a:pt x="14" y="25"/>
                  <a:pt x="14" y="23"/>
                  <a:pt x="14" y="21"/>
                </a:cubicBezTo>
                <a:cubicBezTo>
                  <a:pt x="14" y="20"/>
                  <a:pt x="14" y="20"/>
                  <a:pt x="14" y="20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59"/>
                  <a:pt x="10" y="59"/>
                  <a:pt x="10" y="59"/>
                </a:cubicBezTo>
                <a:close/>
                <a:moveTo>
                  <a:pt x="20" y="67"/>
                </a:moveTo>
                <a:cubicBezTo>
                  <a:pt x="16" y="62"/>
                  <a:pt x="16" y="62"/>
                  <a:pt x="16" y="62"/>
                </a:cubicBezTo>
                <a:cubicBezTo>
                  <a:pt x="13" y="64"/>
                  <a:pt x="13" y="64"/>
                  <a:pt x="13" y="64"/>
                </a:cubicBezTo>
                <a:cubicBezTo>
                  <a:pt x="20" y="67"/>
                  <a:pt x="20" y="67"/>
                  <a:pt x="20" y="67"/>
                </a:cubicBezTo>
                <a:close/>
                <a:moveTo>
                  <a:pt x="54" y="49"/>
                </a:moveTo>
                <a:cubicBezTo>
                  <a:pt x="54" y="56"/>
                  <a:pt x="54" y="56"/>
                  <a:pt x="54" y="56"/>
                </a:cubicBezTo>
                <a:cubicBezTo>
                  <a:pt x="66" y="56"/>
                  <a:pt x="66" y="56"/>
                  <a:pt x="66" y="56"/>
                </a:cubicBezTo>
                <a:cubicBezTo>
                  <a:pt x="66" y="49"/>
                  <a:pt x="66" y="49"/>
                  <a:pt x="66" y="49"/>
                </a:cubicBezTo>
                <a:cubicBezTo>
                  <a:pt x="54" y="49"/>
                  <a:pt x="54" y="49"/>
                  <a:pt x="54" y="49"/>
                </a:cubicBezTo>
                <a:close/>
                <a:moveTo>
                  <a:pt x="38" y="49"/>
                </a:moveTo>
                <a:cubicBezTo>
                  <a:pt x="38" y="56"/>
                  <a:pt x="38" y="56"/>
                  <a:pt x="38" y="56"/>
                </a:cubicBezTo>
                <a:cubicBezTo>
                  <a:pt x="49" y="56"/>
                  <a:pt x="49" y="56"/>
                  <a:pt x="49" y="56"/>
                </a:cubicBezTo>
                <a:cubicBezTo>
                  <a:pt x="49" y="49"/>
                  <a:pt x="49" y="49"/>
                  <a:pt x="49" y="49"/>
                </a:cubicBezTo>
                <a:cubicBezTo>
                  <a:pt x="38" y="49"/>
                  <a:pt x="38" y="49"/>
                  <a:pt x="38" y="49"/>
                </a:cubicBezTo>
                <a:close/>
                <a:moveTo>
                  <a:pt x="20" y="49"/>
                </a:moveTo>
                <a:cubicBezTo>
                  <a:pt x="20" y="56"/>
                  <a:pt x="20" y="56"/>
                  <a:pt x="20" y="56"/>
                </a:cubicBezTo>
                <a:cubicBezTo>
                  <a:pt x="32" y="56"/>
                  <a:pt x="32" y="56"/>
                  <a:pt x="32" y="56"/>
                </a:cubicBezTo>
                <a:cubicBezTo>
                  <a:pt x="32" y="49"/>
                  <a:pt x="32" y="49"/>
                  <a:pt x="32" y="49"/>
                </a:cubicBezTo>
                <a:cubicBezTo>
                  <a:pt x="20" y="49"/>
                  <a:pt x="20" y="49"/>
                  <a:pt x="20" y="49"/>
                </a:cubicBezTo>
                <a:close/>
                <a:moveTo>
                  <a:pt x="54" y="36"/>
                </a:moveTo>
                <a:cubicBezTo>
                  <a:pt x="54" y="43"/>
                  <a:pt x="54" y="43"/>
                  <a:pt x="54" y="43"/>
                </a:cubicBezTo>
                <a:cubicBezTo>
                  <a:pt x="66" y="43"/>
                  <a:pt x="66" y="43"/>
                  <a:pt x="66" y="43"/>
                </a:cubicBezTo>
                <a:cubicBezTo>
                  <a:pt x="66" y="36"/>
                  <a:pt x="66" y="36"/>
                  <a:pt x="66" y="36"/>
                </a:cubicBezTo>
                <a:cubicBezTo>
                  <a:pt x="54" y="36"/>
                  <a:pt x="54" y="36"/>
                  <a:pt x="54" y="36"/>
                </a:cubicBezTo>
                <a:close/>
                <a:moveTo>
                  <a:pt x="38" y="36"/>
                </a:moveTo>
                <a:cubicBezTo>
                  <a:pt x="38" y="43"/>
                  <a:pt x="38" y="43"/>
                  <a:pt x="38" y="43"/>
                </a:cubicBezTo>
                <a:cubicBezTo>
                  <a:pt x="49" y="43"/>
                  <a:pt x="49" y="43"/>
                  <a:pt x="49" y="43"/>
                </a:cubicBezTo>
                <a:cubicBezTo>
                  <a:pt x="49" y="36"/>
                  <a:pt x="49" y="36"/>
                  <a:pt x="49" y="36"/>
                </a:cubicBezTo>
                <a:cubicBezTo>
                  <a:pt x="38" y="36"/>
                  <a:pt x="38" y="36"/>
                  <a:pt x="38" y="36"/>
                </a:cubicBezTo>
                <a:close/>
                <a:moveTo>
                  <a:pt x="20" y="36"/>
                </a:moveTo>
                <a:cubicBezTo>
                  <a:pt x="20" y="43"/>
                  <a:pt x="20" y="43"/>
                  <a:pt x="20" y="43"/>
                </a:cubicBezTo>
                <a:cubicBezTo>
                  <a:pt x="32" y="43"/>
                  <a:pt x="32" y="43"/>
                  <a:pt x="32" y="43"/>
                </a:cubicBezTo>
                <a:cubicBezTo>
                  <a:pt x="32" y="36"/>
                  <a:pt x="32" y="36"/>
                  <a:pt x="32" y="36"/>
                </a:cubicBezTo>
                <a:cubicBezTo>
                  <a:pt x="20" y="36"/>
                  <a:pt x="20" y="36"/>
                  <a:pt x="20" y="36"/>
                </a:cubicBezTo>
                <a:close/>
                <a:moveTo>
                  <a:pt x="64" y="5"/>
                </a:moveTo>
                <a:cubicBezTo>
                  <a:pt x="64" y="5"/>
                  <a:pt x="64" y="5"/>
                  <a:pt x="64" y="5"/>
                </a:cubicBezTo>
                <a:cubicBezTo>
                  <a:pt x="63" y="5"/>
                  <a:pt x="63" y="5"/>
                  <a:pt x="62" y="6"/>
                </a:cubicBezTo>
                <a:cubicBezTo>
                  <a:pt x="61" y="7"/>
                  <a:pt x="61" y="8"/>
                  <a:pt x="61" y="9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22"/>
                  <a:pt x="61" y="23"/>
                  <a:pt x="62" y="23"/>
                </a:cubicBezTo>
                <a:cubicBezTo>
                  <a:pt x="63" y="24"/>
                  <a:pt x="63" y="25"/>
                  <a:pt x="64" y="25"/>
                </a:cubicBezTo>
                <a:cubicBezTo>
                  <a:pt x="64" y="25"/>
                  <a:pt x="64" y="25"/>
                  <a:pt x="64" y="25"/>
                </a:cubicBezTo>
                <a:cubicBezTo>
                  <a:pt x="65" y="25"/>
                  <a:pt x="66" y="24"/>
                  <a:pt x="67" y="23"/>
                </a:cubicBezTo>
                <a:cubicBezTo>
                  <a:pt x="67" y="23"/>
                  <a:pt x="68" y="22"/>
                  <a:pt x="68" y="21"/>
                </a:cubicBezTo>
                <a:cubicBezTo>
                  <a:pt x="68" y="9"/>
                  <a:pt x="68" y="9"/>
                  <a:pt x="68" y="9"/>
                </a:cubicBezTo>
                <a:cubicBezTo>
                  <a:pt x="68" y="8"/>
                  <a:pt x="67" y="7"/>
                  <a:pt x="67" y="6"/>
                </a:cubicBezTo>
                <a:cubicBezTo>
                  <a:pt x="66" y="5"/>
                  <a:pt x="65" y="5"/>
                  <a:pt x="64" y="5"/>
                </a:cubicBezTo>
                <a:close/>
                <a:moveTo>
                  <a:pt x="43" y="5"/>
                </a:moveTo>
                <a:cubicBezTo>
                  <a:pt x="43" y="5"/>
                  <a:pt x="43" y="5"/>
                  <a:pt x="43" y="5"/>
                </a:cubicBezTo>
                <a:cubicBezTo>
                  <a:pt x="42" y="5"/>
                  <a:pt x="42" y="5"/>
                  <a:pt x="41" y="6"/>
                </a:cubicBezTo>
                <a:cubicBezTo>
                  <a:pt x="40" y="7"/>
                  <a:pt x="40" y="8"/>
                  <a:pt x="40" y="9"/>
                </a:cubicBezTo>
                <a:cubicBezTo>
                  <a:pt x="40" y="21"/>
                  <a:pt x="40" y="21"/>
                  <a:pt x="40" y="21"/>
                </a:cubicBezTo>
                <a:cubicBezTo>
                  <a:pt x="40" y="22"/>
                  <a:pt x="40" y="23"/>
                  <a:pt x="41" y="23"/>
                </a:cubicBezTo>
                <a:cubicBezTo>
                  <a:pt x="42" y="24"/>
                  <a:pt x="42" y="25"/>
                  <a:pt x="43" y="25"/>
                </a:cubicBezTo>
                <a:cubicBezTo>
                  <a:pt x="43" y="25"/>
                  <a:pt x="43" y="25"/>
                  <a:pt x="43" y="25"/>
                </a:cubicBezTo>
                <a:cubicBezTo>
                  <a:pt x="44" y="25"/>
                  <a:pt x="45" y="24"/>
                  <a:pt x="46" y="23"/>
                </a:cubicBezTo>
                <a:cubicBezTo>
                  <a:pt x="46" y="23"/>
                  <a:pt x="47" y="22"/>
                  <a:pt x="47" y="21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8"/>
                  <a:pt x="46" y="7"/>
                  <a:pt x="46" y="6"/>
                </a:cubicBezTo>
                <a:cubicBezTo>
                  <a:pt x="45" y="5"/>
                  <a:pt x="44" y="5"/>
                  <a:pt x="43" y="5"/>
                </a:cubicBezTo>
                <a:close/>
                <a:moveTo>
                  <a:pt x="22" y="5"/>
                </a:moveTo>
                <a:cubicBezTo>
                  <a:pt x="22" y="5"/>
                  <a:pt x="22" y="5"/>
                  <a:pt x="22" y="5"/>
                </a:cubicBezTo>
                <a:cubicBezTo>
                  <a:pt x="21" y="5"/>
                  <a:pt x="20" y="5"/>
                  <a:pt x="20" y="6"/>
                </a:cubicBezTo>
                <a:cubicBezTo>
                  <a:pt x="19" y="7"/>
                  <a:pt x="19" y="8"/>
                  <a:pt x="19" y="9"/>
                </a:cubicBezTo>
                <a:cubicBezTo>
                  <a:pt x="19" y="21"/>
                  <a:pt x="19" y="21"/>
                  <a:pt x="19" y="21"/>
                </a:cubicBezTo>
                <a:cubicBezTo>
                  <a:pt x="19" y="22"/>
                  <a:pt x="19" y="23"/>
                  <a:pt x="20" y="23"/>
                </a:cubicBezTo>
                <a:cubicBezTo>
                  <a:pt x="20" y="24"/>
                  <a:pt x="21" y="25"/>
                  <a:pt x="22" y="25"/>
                </a:cubicBezTo>
                <a:cubicBezTo>
                  <a:pt x="22" y="25"/>
                  <a:pt x="22" y="25"/>
                  <a:pt x="22" y="25"/>
                </a:cubicBezTo>
                <a:cubicBezTo>
                  <a:pt x="23" y="25"/>
                  <a:pt x="24" y="24"/>
                  <a:pt x="24" y="23"/>
                </a:cubicBezTo>
                <a:cubicBezTo>
                  <a:pt x="25" y="23"/>
                  <a:pt x="25" y="22"/>
                  <a:pt x="25" y="21"/>
                </a:cubicBezTo>
                <a:cubicBezTo>
                  <a:pt x="25" y="9"/>
                  <a:pt x="25" y="9"/>
                  <a:pt x="25" y="9"/>
                </a:cubicBezTo>
                <a:cubicBezTo>
                  <a:pt x="25" y="8"/>
                  <a:pt x="25" y="7"/>
                  <a:pt x="24" y="6"/>
                </a:cubicBezTo>
                <a:cubicBezTo>
                  <a:pt x="24" y="5"/>
                  <a:pt x="23" y="5"/>
                  <a:pt x="22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9241" name="组合 100"/>
          <p:cNvGrpSpPr/>
          <p:nvPr/>
        </p:nvGrpSpPr>
        <p:grpSpPr bwMode="auto">
          <a:xfrm>
            <a:off x="6530975" y="3302000"/>
            <a:ext cx="1254125" cy="1254125"/>
            <a:chOff x="0" y="0"/>
            <a:chExt cx="1585240" cy="1584192"/>
          </a:xfrm>
        </p:grpSpPr>
        <p:sp>
          <p:nvSpPr>
            <p:cNvPr id="9257" name="椭圆 102"/>
            <p:cNvSpPr>
              <a:spLocks noChangeArrowheads="1"/>
            </p:cNvSpPr>
            <p:nvPr/>
          </p:nvSpPr>
          <p:spPr bwMode="auto">
            <a:xfrm>
              <a:off x="111591" y="109924"/>
              <a:ext cx="1365244" cy="1364342"/>
            </a:xfrm>
            <a:prstGeom prst="ellipse">
              <a:avLst/>
            </a:prstGeom>
            <a:gradFill rotWithShape="1">
              <a:gsLst>
                <a:gs pos="0">
                  <a:srgbClr val="FF2BFB"/>
                </a:gs>
                <a:gs pos="100000">
                  <a:srgbClr val="FF788A"/>
                </a:gs>
              </a:gsLst>
              <a:lin ang="162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80604020202020204" pitchFamily="34" charset="0"/>
                <a:buChar char="•"/>
                <a:defRPr sz="24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0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zh-CN" sz="1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58" name="椭圆 103"/>
            <p:cNvSpPr>
              <a:spLocks noChangeArrowheads="1"/>
            </p:cNvSpPr>
            <p:nvPr/>
          </p:nvSpPr>
          <p:spPr bwMode="auto">
            <a:xfrm>
              <a:off x="0" y="0"/>
              <a:ext cx="1585240" cy="1584192"/>
            </a:xfrm>
            <a:prstGeom prst="ellipse">
              <a:avLst/>
            </a:prstGeom>
            <a:solidFill>
              <a:srgbClr val="CBB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80604020202020204" pitchFamily="34" charset="0"/>
                <a:buChar char="•"/>
                <a:defRPr sz="24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0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zh-CN" sz="1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9242" name="Freeform 23"/>
          <p:cNvSpPr>
            <a:spLocks noEditPoints="1" noChangeArrowheads="1"/>
          </p:cNvSpPr>
          <p:nvPr/>
        </p:nvSpPr>
        <p:spPr bwMode="auto">
          <a:xfrm>
            <a:off x="6845300" y="3636963"/>
            <a:ext cx="642938" cy="576262"/>
          </a:xfrm>
          <a:custGeom>
            <a:avLst/>
            <a:gdLst>
              <a:gd name="T0" fmla="*/ 2147483646 w 105"/>
              <a:gd name="T1" fmla="*/ 2147483646 h 94"/>
              <a:gd name="T2" fmla="*/ 2147483646 w 105"/>
              <a:gd name="T3" fmla="*/ 2147483646 h 94"/>
              <a:gd name="T4" fmla="*/ 2147483646 w 105"/>
              <a:gd name="T5" fmla="*/ 2147483646 h 94"/>
              <a:gd name="T6" fmla="*/ 2147483646 w 105"/>
              <a:gd name="T7" fmla="*/ 2147483646 h 94"/>
              <a:gd name="T8" fmla="*/ 2147483646 w 105"/>
              <a:gd name="T9" fmla="*/ 2147483646 h 94"/>
              <a:gd name="T10" fmla="*/ 2147483646 w 105"/>
              <a:gd name="T11" fmla="*/ 2147483646 h 94"/>
              <a:gd name="T12" fmla="*/ 2147483646 w 105"/>
              <a:gd name="T13" fmla="*/ 2147483646 h 94"/>
              <a:gd name="T14" fmla="*/ 0 w 105"/>
              <a:gd name="T15" fmla="*/ 2147483646 h 94"/>
              <a:gd name="T16" fmla="*/ 2147483646 w 105"/>
              <a:gd name="T17" fmla="*/ 2147483646 h 94"/>
              <a:gd name="T18" fmla="*/ 2147483646 w 105"/>
              <a:gd name="T19" fmla="*/ 2147483646 h 94"/>
              <a:gd name="T20" fmla="*/ 2147483646 w 105"/>
              <a:gd name="T21" fmla="*/ 2147483646 h 94"/>
              <a:gd name="T22" fmla="*/ 2147483646 w 105"/>
              <a:gd name="T23" fmla="*/ 2147483646 h 94"/>
              <a:gd name="T24" fmla="*/ 2147483646 w 105"/>
              <a:gd name="T25" fmla="*/ 2147483646 h 94"/>
              <a:gd name="T26" fmla="*/ 2147483646 w 105"/>
              <a:gd name="T27" fmla="*/ 2147483646 h 94"/>
              <a:gd name="T28" fmla="*/ 2147483646 w 105"/>
              <a:gd name="T29" fmla="*/ 2147483646 h 94"/>
              <a:gd name="T30" fmla="*/ 2147483646 w 105"/>
              <a:gd name="T31" fmla="*/ 2147483646 h 94"/>
              <a:gd name="T32" fmla="*/ 2147483646 w 105"/>
              <a:gd name="T33" fmla="*/ 2147483646 h 94"/>
              <a:gd name="T34" fmla="*/ 2147483646 w 105"/>
              <a:gd name="T35" fmla="*/ 2147483646 h 94"/>
              <a:gd name="T36" fmla="*/ 2147483646 w 105"/>
              <a:gd name="T37" fmla="*/ 2147483646 h 94"/>
              <a:gd name="T38" fmla="*/ 2147483646 w 105"/>
              <a:gd name="T39" fmla="*/ 2147483646 h 94"/>
              <a:gd name="T40" fmla="*/ 2147483646 w 105"/>
              <a:gd name="T41" fmla="*/ 2147483646 h 94"/>
              <a:gd name="T42" fmla="*/ 2147483646 w 105"/>
              <a:gd name="T43" fmla="*/ 2147483646 h 94"/>
              <a:gd name="T44" fmla="*/ 2147483646 w 105"/>
              <a:gd name="T45" fmla="*/ 2147483646 h 94"/>
              <a:gd name="T46" fmla="*/ 2147483646 w 105"/>
              <a:gd name="T47" fmla="*/ 2147483646 h 94"/>
              <a:gd name="T48" fmla="*/ 2147483646 w 105"/>
              <a:gd name="T49" fmla="*/ 2147483646 h 94"/>
              <a:gd name="T50" fmla="*/ 2147483646 w 105"/>
              <a:gd name="T51" fmla="*/ 2147483646 h 94"/>
              <a:gd name="T52" fmla="*/ 2147483646 w 105"/>
              <a:gd name="T53" fmla="*/ 2147483646 h 94"/>
              <a:gd name="T54" fmla="*/ 2147483646 w 105"/>
              <a:gd name="T55" fmla="*/ 2147483646 h 94"/>
              <a:gd name="T56" fmla="*/ 2147483646 w 105"/>
              <a:gd name="T57" fmla="*/ 2147483646 h 94"/>
              <a:gd name="T58" fmla="*/ 2147483646 w 105"/>
              <a:gd name="T59" fmla="*/ 2147483646 h 94"/>
              <a:gd name="T60" fmla="*/ 2147483646 w 105"/>
              <a:gd name="T61" fmla="*/ 2147483646 h 94"/>
              <a:gd name="T62" fmla="*/ 2147483646 w 105"/>
              <a:gd name="T63" fmla="*/ 0 h 94"/>
              <a:gd name="T64" fmla="*/ 2147483646 w 105"/>
              <a:gd name="T65" fmla="*/ 2147483646 h 94"/>
              <a:gd name="T66" fmla="*/ 2147483646 w 105"/>
              <a:gd name="T67" fmla="*/ 2147483646 h 94"/>
              <a:gd name="T68" fmla="*/ 2147483646 w 105"/>
              <a:gd name="T69" fmla="*/ 2147483646 h 94"/>
              <a:gd name="T70" fmla="*/ 2147483646 w 105"/>
              <a:gd name="T71" fmla="*/ 2147483646 h 94"/>
              <a:gd name="T72" fmla="*/ 2147483646 w 105"/>
              <a:gd name="T73" fmla="*/ 2147483646 h 94"/>
              <a:gd name="T74" fmla="*/ 2147483646 w 105"/>
              <a:gd name="T75" fmla="*/ 2147483646 h 94"/>
              <a:gd name="T76" fmla="*/ 2147483646 w 105"/>
              <a:gd name="T77" fmla="*/ 2147483646 h 94"/>
              <a:gd name="T78" fmla="*/ 2147483646 w 105"/>
              <a:gd name="T79" fmla="*/ 2147483646 h 94"/>
              <a:gd name="T80" fmla="*/ 2147483646 w 105"/>
              <a:gd name="T81" fmla="*/ 2147483646 h 94"/>
              <a:gd name="T82" fmla="*/ 2147483646 w 105"/>
              <a:gd name="T83" fmla="*/ 2147483646 h 94"/>
              <a:gd name="T84" fmla="*/ 2147483646 w 105"/>
              <a:gd name="T85" fmla="*/ 2147483646 h 94"/>
              <a:gd name="T86" fmla="*/ 2147483646 w 105"/>
              <a:gd name="T87" fmla="*/ 2147483646 h 94"/>
              <a:gd name="T88" fmla="*/ 2147483646 w 105"/>
              <a:gd name="T89" fmla="*/ 2147483646 h 94"/>
              <a:gd name="T90" fmla="*/ 2147483646 w 105"/>
              <a:gd name="T91" fmla="*/ 2147483646 h 94"/>
              <a:gd name="T92" fmla="*/ 2147483646 w 105"/>
              <a:gd name="T93" fmla="*/ 2147483646 h 94"/>
              <a:gd name="T94" fmla="*/ 2147483646 w 105"/>
              <a:gd name="T95" fmla="*/ 2147483646 h 94"/>
              <a:gd name="T96" fmla="*/ 2147483646 w 105"/>
              <a:gd name="T97" fmla="*/ 2147483646 h 94"/>
              <a:gd name="T98" fmla="*/ 2147483646 w 105"/>
              <a:gd name="T99" fmla="*/ 2147483646 h 9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5"/>
              <a:gd name="T151" fmla="*/ 0 h 94"/>
              <a:gd name="T152" fmla="*/ 105 w 105"/>
              <a:gd name="T153" fmla="*/ 94 h 9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5" h="94">
                <a:moveTo>
                  <a:pt x="52" y="17"/>
                </a:moveTo>
                <a:cubicBezTo>
                  <a:pt x="48" y="17"/>
                  <a:pt x="45" y="20"/>
                  <a:pt x="45" y="24"/>
                </a:cubicBezTo>
                <a:cubicBezTo>
                  <a:pt x="45" y="28"/>
                  <a:pt x="48" y="31"/>
                  <a:pt x="52" y="31"/>
                </a:cubicBezTo>
                <a:cubicBezTo>
                  <a:pt x="56" y="31"/>
                  <a:pt x="59" y="28"/>
                  <a:pt x="59" y="24"/>
                </a:cubicBezTo>
                <a:cubicBezTo>
                  <a:pt x="59" y="20"/>
                  <a:pt x="56" y="17"/>
                  <a:pt x="52" y="17"/>
                </a:cubicBezTo>
                <a:close/>
                <a:moveTo>
                  <a:pt x="11" y="37"/>
                </a:moveTo>
                <a:cubicBezTo>
                  <a:pt x="5" y="49"/>
                  <a:pt x="5" y="49"/>
                  <a:pt x="5" y="49"/>
                </a:cubicBezTo>
                <a:cubicBezTo>
                  <a:pt x="0" y="60"/>
                  <a:pt x="0" y="60"/>
                  <a:pt x="0" y="60"/>
                </a:cubicBezTo>
                <a:cubicBezTo>
                  <a:pt x="7" y="60"/>
                  <a:pt x="7" y="60"/>
                  <a:pt x="7" y="60"/>
                </a:cubicBezTo>
                <a:cubicBezTo>
                  <a:pt x="9" y="68"/>
                  <a:pt x="13" y="75"/>
                  <a:pt x="18" y="80"/>
                </a:cubicBezTo>
                <a:cubicBezTo>
                  <a:pt x="27" y="89"/>
                  <a:pt x="39" y="94"/>
                  <a:pt x="52" y="94"/>
                </a:cubicBezTo>
                <a:cubicBezTo>
                  <a:pt x="65" y="94"/>
                  <a:pt x="76" y="89"/>
                  <a:pt x="85" y="80"/>
                </a:cubicBezTo>
                <a:cubicBezTo>
                  <a:pt x="87" y="78"/>
                  <a:pt x="89" y="75"/>
                  <a:pt x="91" y="73"/>
                </a:cubicBezTo>
                <a:cubicBezTo>
                  <a:pt x="79" y="73"/>
                  <a:pt x="79" y="73"/>
                  <a:pt x="79" y="73"/>
                </a:cubicBezTo>
                <a:cubicBezTo>
                  <a:pt x="79" y="73"/>
                  <a:pt x="78" y="73"/>
                  <a:pt x="78" y="74"/>
                </a:cubicBezTo>
                <a:cubicBezTo>
                  <a:pt x="71" y="80"/>
                  <a:pt x="62" y="85"/>
                  <a:pt x="52" y="85"/>
                </a:cubicBezTo>
                <a:cubicBezTo>
                  <a:pt x="41" y="85"/>
                  <a:pt x="32" y="80"/>
                  <a:pt x="25" y="74"/>
                </a:cubicBezTo>
                <a:cubicBezTo>
                  <a:pt x="21" y="70"/>
                  <a:pt x="18" y="65"/>
                  <a:pt x="17" y="60"/>
                </a:cubicBezTo>
                <a:cubicBezTo>
                  <a:pt x="22" y="60"/>
                  <a:pt x="22" y="60"/>
                  <a:pt x="22" y="60"/>
                </a:cubicBezTo>
                <a:cubicBezTo>
                  <a:pt x="16" y="49"/>
                  <a:pt x="16" y="49"/>
                  <a:pt x="16" y="49"/>
                </a:cubicBezTo>
                <a:cubicBezTo>
                  <a:pt x="11" y="37"/>
                  <a:pt x="11" y="37"/>
                  <a:pt x="11" y="37"/>
                </a:cubicBezTo>
                <a:close/>
                <a:moveTo>
                  <a:pt x="93" y="63"/>
                </a:moveTo>
                <a:cubicBezTo>
                  <a:pt x="88" y="52"/>
                  <a:pt x="88" y="52"/>
                  <a:pt x="88" y="52"/>
                </a:cubicBezTo>
                <a:cubicBezTo>
                  <a:pt x="82" y="40"/>
                  <a:pt x="82" y="40"/>
                  <a:pt x="82" y="40"/>
                </a:cubicBezTo>
                <a:cubicBezTo>
                  <a:pt x="88" y="40"/>
                  <a:pt x="88" y="40"/>
                  <a:pt x="88" y="40"/>
                </a:cubicBezTo>
                <a:cubicBezTo>
                  <a:pt x="87" y="33"/>
                  <a:pt x="83" y="26"/>
                  <a:pt x="78" y="21"/>
                </a:cubicBezTo>
                <a:cubicBezTo>
                  <a:pt x="71" y="14"/>
                  <a:pt x="62" y="10"/>
                  <a:pt x="52" y="10"/>
                </a:cubicBezTo>
                <a:cubicBezTo>
                  <a:pt x="41" y="10"/>
                  <a:pt x="32" y="14"/>
                  <a:pt x="25" y="21"/>
                </a:cubicBezTo>
                <a:cubicBezTo>
                  <a:pt x="24" y="22"/>
                  <a:pt x="23" y="23"/>
                  <a:pt x="22" y="25"/>
                </a:cubicBezTo>
                <a:cubicBezTo>
                  <a:pt x="10" y="25"/>
                  <a:pt x="10" y="25"/>
                  <a:pt x="10" y="25"/>
                </a:cubicBezTo>
                <a:cubicBezTo>
                  <a:pt x="13" y="21"/>
                  <a:pt x="15" y="17"/>
                  <a:pt x="18" y="14"/>
                </a:cubicBezTo>
                <a:cubicBezTo>
                  <a:pt x="27" y="6"/>
                  <a:pt x="39" y="0"/>
                  <a:pt x="52" y="0"/>
                </a:cubicBezTo>
                <a:cubicBezTo>
                  <a:pt x="65" y="0"/>
                  <a:pt x="76" y="6"/>
                  <a:pt x="85" y="14"/>
                </a:cubicBezTo>
                <a:cubicBezTo>
                  <a:pt x="92" y="21"/>
                  <a:pt x="96" y="30"/>
                  <a:pt x="98" y="40"/>
                </a:cubicBezTo>
                <a:cubicBezTo>
                  <a:pt x="105" y="40"/>
                  <a:pt x="105" y="40"/>
                  <a:pt x="105" y="40"/>
                </a:cubicBezTo>
                <a:cubicBezTo>
                  <a:pt x="99" y="52"/>
                  <a:pt x="99" y="52"/>
                  <a:pt x="99" y="52"/>
                </a:cubicBezTo>
                <a:cubicBezTo>
                  <a:pt x="93" y="63"/>
                  <a:pt x="93" y="63"/>
                  <a:pt x="93" y="63"/>
                </a:cubicBezTo>
                <a:close/>
                <a:moveTo>
                  <a:pt x="40" y="50"/>
                </a:moveTo>
                <a:cubicBezTo>
                  <a:pt x="43" y="33"/>
                  <a:pt x="43" y="33"/>
                  <a:pt x="43" y="33"/>
                </a:cubicBezTo>
                <a:cubicBezTo>
                  <a:pt x="62" y="33"/>
                  <a:pt x="42" y="33"/>
                  <a:pt x="60" y="33"/>
                </a:cubicBezTo>
                <a:cubicBezTo>
                  <a:pt x="64" y="51"/>
                  <a:pt x="64" y="51"/>
                  <a:pt x="64" y="51"/>
                </a:cubicBezTo>
                <a:cubicBezTo>
                  <a:pt x="59" y="54"/>
                  <a:pt x="59" y="54"/>
                  <a:pt x="59" y="54"/>
                </a:cubicBezTo>
                <a:cubicBezTo>
                  <a:pt x="60" y="78"/>
                  <a:pt x="60" y="78"/>
                  <a:pt x="60" y="78"/>
                </a:cubicBezTo>
                <a:cubicBezTo>
                  <a:pt x="54" y="78"/>
                  <a:pt x="54" y="78"/>
                  <a:pt x="54" y="78"/>
                </a:cubicBezTo>
                <a:cubicBezTo>
                  <a:pt x="53" y="57"/>
                  <a:pt x="53" y="57"/>
                  <a:pt x="53" y="57"/>
                </a:cubicBezTo>
                <a:cubicBezTo>
                  <a:pt x="50" y="57"/>
                  <a:pt x="50" y="57"/>
                  <a:pt x="50" y="57"/>
                </a:cubicBezTo>
                <a:cubicBezTo>
                  <a:pt x="49" y="78"/>
                  <a:pt x="49" y="78"/>
                  <a:pt x="49" y="78"/>
                </a:cubicBezTo>
                <a:cubicBezTo>
                  <a:pt x="43" y="78"/>
                  <a:pt x="43" y="78"/>
                  <a:pt x="43" y="78"/>
                </a:cubicBezTo>
                <a:cubicBezTo>
                  <a:pt x="44" y="54"/>
                  <a:pt x="44" y="54"/>
                  <a:pt x="44" y="54"/>
                </a:cubicBezTo>
                <a:cubicBezTo>
                  <a:pt x="43" y="52"/>
                  <a:pt x="42" y="51"/>
                  <a:pt x="40" y="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5" name="组合 105"/>
          <p:cNvGrpSpPr/>
          <p:nvPr/>
        </p:nvGrpSpPr>
        <p:grpSpPr bwMode="auto">
          <a:xfrm>
            <a:off x="6530975" y="4903788"/>
            <a:ext cx="1254125" cy="1254125"/>
            <a:chOff x="0" y="0"/>
            <a:chExt cx="1585240" cy="1584192"/>
          </a:xfrm>
          <a:solidFill>
            <a:srgbClr val="FF788A"/>
          </a:solidFill>
        </p:grpSpPr>
        <p:sp>
          <p:nvSpPr>
            <p:cNvPr id="36" name="椭圆 107"/>
            <p:cNvSpPr>
              <a:spLocks noChangeArrowheads="1"/>
            </p:cNvSpPr>
            <p:nvPr/>
          </p:nvSpPr>
          <p:spPr bwMode="auto">
            <a:xfrm>
              <a:off x="111591" y="109924"/>
              <a:ext cx="1365244" cy="136434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8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zh-CN" sz="1400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7" name="椭圆 108"/>
            <p:cNvSpPr>
              <a:spLocks noChangeArrowheads="1"/>
            </p:cNvSpPr>
            <p:nvPr/>
          </p:nvSpPr>
          <p:spPr bwMode="auto">
            <a:xfrm>
              <a:off x="0" y="0"/>
              <a:ext cx="1585240" cy="1584192"/>
            </a:xfrm>
            <a:prstGeom prst="ellipse">
              <a:avLst/>
            </a:prstGeom>
            <a:solidFill>
              <a:srgbClr val="CBB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8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endParaRPr lang="zh-CN" altLang="zh-CN" sz="1400">
                <a:solidFill>
                  <a:schemeClr val="bg1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9244" name="Freeform 7"/>
          <p:cNvSpPr>
            <a:spLocks noEditPoints="1" noChangeArrowheads="1"/>
          </p:cNvSpPr>
          <p:nvPr/>
        </p:nvSpPr>
        <p:spPr bwMode="auto">
          <a:xfrm>
            <a:off x="6958013" y="5246688"/>
            <a:ext cx="457200" cy="541337"/>
          </a:xfrm>
          <a:custGeom>
            <a:avLst/>
            <a:gdLst>
              <a:gd name="T0" fmla="*/ 0 w 78"/>
              <a:gd name="T1" fmla="*/ 2147483646 h 92"/>
              <a:gd name="T2" fmla="*/ 2147483646 w 78"/>
              <a:gd name="T3" fmla="*/ 2147483646 h 92"/>
              <a:gd name="T4" fmla="*/ 2147483646 w 78"/>
              <a:gd name="T5" fmla="*/ 2147483646 h 92"/>
              <a:gd name="T6" fmla="*/ 2147483646 w 78"/>
              <a:gd name="T7" fmla="*/ 2147483646 h 92"/>
              <a:gd name="T8" fmla="*/ 2147483646 w 78"/>
              <a:gd name="T9" fmla="*/ 2147483646 h 92"/>
              <a:gd name="T10" fmla="*/ 2147483646 w 78"/>
              <a:gd name="T11" fmla="*/ 2147483646 h 92"/>
              <a:gd name="T12" fmla="*/ 2147483646 w 78"/>
              <a:gd name="T13" fmla="*/ 2147483646 h 92"/>
              <a:gd name="T14" fmla="*/ 2147483646 w 78"/>
              <a:gd name="T15" fmla="*/ 2147483646 h 92"/>
              <a:gd name="T16" fmla="*/ 2147483646 w 78"/>
              <a:gd name="T17" fmla="*/ 2147483646 h 92"/>
              <a:gd name="T18" fmla="*/ 2147483646 w 78"/>
              <a:gd name="T19" fmla="*/ 2147483646 h 92"/>
              <a:gd name="T20" fmla="*/ 2147483646 w 78"/>
              <a:gd name="T21" fmla="*/ 2147483646 h 92"/>
              <a:gd name="T22" fmla="*/ 2147483646 w 78"/>
              <a:gd name="T23" fmla="*/ 2147483646 h 92"/>
              <a:gd name="T24" fmla="*/ 2147483646 w 78"/>
              <a:gd name="T25" fmla="*/ 2147483646 h 92"/>
              <a:gd name="T26" fmla="*/ 2147483646 w 78"/>
              <a:gd name="T27" fmla="*/ 2147483646 h 92"/>
              <a:gd name="T28" fmla="*/ 2147483646 w 78"/>
              <a:gd name="T29" fmla="*/ 2147483646 h 92"/>
              <a:gd name="T30" fmla="*/ 2147483646 w 78"/>
              <a:gd name="T31" fmla="*/ 2147483646 h 92"/>
              <a:gd name="T32" fmla="*/ 2147483646 w 78"/>
              <a:gd name="T33" fmla="*/ 2147483646 h 92"/>
              <a:gd name="T34" fmla="*/ 2147483646 w 78"/>
              <a:gd name="T35" fmla="*/ 2147483646 h 92"/>
              <a:gd name="T36" fmla="*/ 2147483646 w 78"/>
              <a:gd name="T37" fmla="*/ 2147483646 h 92"/>
              <a:gd name="T38" fmla="*/ 2147483646 w 78"/>
              <a:gd name="T39" fmla="*/ 2147483646 h 92"/>
              <a:gd name="T40" fmla="*/ 2147483646 w 78"/>
              <a:gd name="T41" fmla="*/ 2147483646 h 92"/>
              <a:gd name="T42" fmla="*/ 2147483646 w 78"/>
              <a:gd name="T43" fmla="*/ 2147483646 h 92"/>
              <a:gd name="T44" fmla="*/ 2147483646 w 78"/>
              <a:gd name="T45" fmla="*/ 2147483646 h 92"/>
              <a:gd name="T46" fmla="*/ 2147483646 w 78"/>
              <a:gd name="T47" fmla="*/ 2147483646 h 92"/>
              <a:gd name="T48" fmla="*/ 2147483646 w 78"/>
              <a:gd name="T49" fmla="*/ 2147483646 h 92"/>
              <a:gd name="T50" fmla="*/ 2147483646 w 78"/>
              <a:gd name="T51" fmla="*/ 2147483646 h 92"/>
              <a:gd name="T52" fmla="*/ 2147483646 w 78"/>
              <a:gd name="T53" fmla="*/ 2147483646 h 92"/>
              <a:gd name="T54" fmla="*/ 2147483646 w 78"/>
              <a:gd name="T55" fmla="*/ 2147483646 h 92"/>
              <a:gd name="T56" fmla="*/ 2147483646 w 78"/>
              <a:gd name="T57" fmla="*/ 2147483646 h 92"/>
              <a:gd name="T58" fmla="*/ 2147483646 w 78"/>
              <a:gd name="T59" fmla="*/ 2147483646 h 92"/>
              <a:gd name="T60" fmla="*/ 2147483646 w 78"/>
              <a:gd name="T61" fmla="*/ 2147483646 h 92"/>
              <a:gd name="T62" fmla="*/ 2147483646 w 78"/>
              <a:gd name="T63" fmla="*/ 2147483646 h 92"/>
              <a:gd name="T64" fmla="*/ 2147483646 w 78"/>
              <a:gd name="T65" fmla="*/ 2147483646 h 92"/>
              <a:gd name="T66" fmla="*/ 2147483646 w 78"/>
              <a:gd name="T67" fmla="*/ 2147483646 h 92"/>
              <a:gd name="T68" fmla="*/ 2147483646 w 78"/>
              <a:gd name="T69" fmla="*/ 2147483646 h 92"/>
              <a:gd name="T70" fmla="*/ 2147483646 w 78"/>
              <a:gd name="T71" fmla="*/ 2147483646 h 92"/>
              <a:gd name="T72" fmla="*/ 2147483646 w 78"/>
              <a:gd name="T73" fmla="*/ 0 h 92"/>
              <a:gd name="T74" fmla="*/ 2147483646 w 78"/>
              <a:gd name="T75" fmla="*/ 2147483646 h 9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8"/>
              <a:gd name="T115" fmla="*/ 0 h 92"/>
              <a:gd name="T116" fmla="*/ 78 w 78"/>
              <a:gd name="T117" fmla="*/ 92 h 9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8" h="92">
                <a:moveTo>
                  <a:pt x="3" y="87"/>
                </a:moveTo>
                <a:cubicBezTo>
                  <a:pt x="2" y="86"/>
                  <a:pt x="1" y="85"/>
                  <a:pt x="0" y="84"/>
                </a:cubicBezTo>
                <a:cubicBezTo>
                  <a:pt x="0" y="71"/>
                  <a:pt x="0" y="58"/>
                  <a:pt x="1" y="44"/>
                </a:cubicBezTo>
                <a:cubicBezTo>
                  <a:pt x="12" y="40"/>
                  <a:pt x="22" y="31"/>
                  <a:pt x="30" y="19"/>
                </a:cubicBezTo>
                <a:cubicBezTo>
                  <a:pt x="38" y="25"/>
                  <a:pt x="38" y="25"/>
                  <a:pt x="38" y="25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6"/>
                  <a:pt x="40" y="26"/>
                  <a:pt x="40" y="26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8"/>
                  <a:pt x="41" y="28"/>
                  <a:pt x="41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2" y="28"/>
                  <a:pt x="42" y="28"/>
                  <a:pt x="42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50" y="33"/>
                  <a:pt x="50" y="33"/>
                  <a:pt x="50" y="33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4"/>
                  <a:pt x="51" y="34"/>
                  <a:pt x="51" y="34"/>
                </a:cubicBezTo>
                <a:cubicBezTo>
                  <a:pt x="51" y="35"/>
                  <a:pt x="51" y="35"/>
                  <a:pt x="51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2" y="35"/>
                  <a:pt x="52" y="35"/>
                  <a:pt x="52" y="35"/>
                </a:cubicBezTo>
                <a:cubicBezTo>
                  <a:pt x="53" y="35"/>
                  <a:pt x="53" y="35"/>
                  <a:pt x="53" y="35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53" y="36"/>
                  <a:pt x="53" y="36"/>
                  <a:pt x="53" y="36"/>
                </a:cubicBezTo>
                <a:cubicBezTo>
                  <a:pt x="62" y="42"/>
                  <a:pt x="62" y="42"/>
                  <a:pt x="62" y="42"/>
                </a:cubicBezTo>
                <a:cubicBezTo>
                  <a:pt x="54" y="54"/>
                  <a:pt x="49" y="66"/>
                  <a:pt x="49" y="78"/>
                </a:cubicBezTo>
                <a:cubicBezTo>
                  <a:pt x="36" y="83"/>
                  <a:pt x="24" y="87"/>
                  <a:pt x="11" y="92"/>
                </a:cubicBezTo>
                <a:cubicBezTo>
                  <a:pt x="10" y="91"/>
                  <a:pt x="9" y="91"/>
                  <a:pt x="8" y="90"/>
                </a:cubicBezTo>
                <a:cubicBezTo>
                  <a:pt x="24" y="67"/>
                  <a:pt x="24" y="67"/>
                  <a:pt x="24" y="67"/>
                </a:cubicBezTo>
                <a:cubicBezTo>
                  <a:pt x="28" y="68"/>
                  <a:pt x="32" y="67"/>
                  <a:pt x="35" y="63"/>
                </a:cubicBezTo>
                <a:cubicBezTo>
                  <a:pt x="38" y="59"/>
                  <a:pt x="37" y="53"/>
                  <a:pt x="33" y="50"/>
                </a:cubicBezTo>
                <a:cubicBezTo>
                  <a:pt x="28" y="47"/>
                  <a:pt x="22" y="48"/>
                  <a:pt x="19" y="52"/>
                </a:cubicBezTo>
                <a:cubicBezTo>
                  <a:pt x="16" y="56"/>
                  <a:pt x="17" y="61"/>
                  <a:pt x="20" y="64"/>
                </a:cubicBezTo>
                <a:cubicBezTo>
                  <a:pt x="3" y="87"/>
                  <a:pt x="3" y="87"/>
                  <a:pt x="3" y="87"/>
                </a:cubicBezTo>
                <a:close/>
                <a:moveTo>
                  <a:pt x="27" y="92"/>
                </a:moveTo>
                <a:cubicBezTo>
                  <a:pt x="74" y="92"/>
                  <a:pt x="74" y="92"/>
                  <a:pt x="74" y="92"/>
                </a:cubicBezTo>
                <a:cubicBezTo>
                  <a:pt x="74" y="82"/>
                  <a:pt x="74" y="82"/>
                  <a:pt x="74" y="82"/>
                </a:cubicBezTo>
                <a:cubicBezTo>
                  <a:pt x="54" y="82"/>
                  <a:pt x="54" y="82"/>
                  <a:pt x="54" y="82"/>
                </a:cubicBezTo>
                <a:cubicBezTo>
                  <a:pt x="27" y="92"/>
                  <a:pt x="27" y="92"/>
                  <a:pt x="27" y="92"/>
                </a:cubicBezTo>
                <a:close/>
                <a:moveTo>
                  <a:pt x="69" y="42"/>
                </a:moveTo>
                <a:cubicBezTo>
                  <a:pt x="78" y="30"/>
                  <a:pt x="78" y="30"/>
                  <a:pt x="78" y="30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11"/>
                  <a:pt x="26" y="11"/>
                  <a:pt x="26" y="11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52" name="文本框 49"/>
          <p:cNvSpPr txBox="1">
            <a:spLocks noChangeArrowheads="1"/>
          </p:cNvSpPr>
          <p:nvPr/>
        </p:nvSpPr>
        <p:spPr bwMode="auto">
          <a:xfrm>
            <a:off x="798830" y="487680"/>
            <a:ext cx="487299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罗氏沼虾的池塘准备</a:t>
            </a:r>
            <a:endParaRPr lang="zh-CN" altLang="en-US" sz="32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任意多边形 3"/>
          <p:cNvSpPr/>
          <p:nvPr>
            <p:custDataLst>
              <p:tags r:id="rId1"/>
            </p:custDataLst>
          </p:nvPr>
        </p:nvSpPr>
        <p:spPr>
          <a:xfrm>
            <a:off x="1334770" y="1700530"/>
            <a:ext cx="1240155" cy="1245235"/>
          </a:xfrm>
          <a:custGeom>
            <a:avLst/>
            <a:gdLst>
              <a:gd name="connsiteX0" fmla="*/ 453425 w 910625"/>
              <a:gd name="connsiteY0" fmla="*/ 0 h 914400"/>
              <a:gd name="connsiteX1" fmla="*/ 910625 w 910625"/>
              <a:gd name="connsiteY1" fmla="*/ 457200 h 914400"/>
              <a:gd name="connsiteX2" fmla="*/ 453425 w 910625"/>
              <a:gd name="connsiteY2" fmla="*/ 914400 h 914400"/>
              <a:gd name="connsiteX3" fmla="*/ 5514 w 910625"/>
              <a:gd name="connsiteY3" fmla="*/ 549342 h 914400"/>
              <a:gd name="connsiteX4" fmla="*/ 0 w 910625"/>
              <a:gd name="connsiteY4" fmla="*/ 494647 h 914400"/>
              <a:gd name="connsiteX5" fmla="*/ 433360 w 910625"/>
              <a:gd name="connsiteY5" fmla="*/ 2023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0625" h="914400">
                <a:moveTo>
                  <a:pt x="453425" y="0"/>
                </a:moveTo>
                <a:cubicBezTo>
                  <a:pt x="705930" y="0"/>
                  <a:pt x="910625" y="204695"/>
                  <a:pt x="910625" y="457200"/>
                </a:cubicBezTo>
                <a:cubicBezTo>
                  <a:pt x="910625" y="709705"/>
                  <a:pt x="705930" y="914400"/>
                  <a:pt x="453425" y="914400"/>
                </a:cubicBezTo>
                <a:cubicBezTo>
                  <a:pt x="232483" y="914400"/>
                  <a:pt x="48146" y="757681"/>
                  <a:pt x="5514" y="549342"/>
                </a:cubicBezTo>
                <a:lnTo>
                  <a:pt x="0" y="494647"/>
                </a:lnTo>
                <a:lnTo>
                  <a:pt x="433360" y="20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dirty="0">
                <a:solidFill>
                  <a:schemeClr val="bg1"/>
                </a:solidFill>
              </a:rPr>
              <a:t>A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13" name="组合 12"/>
          <p:cNvGrpSpPr/>
          <p:nvPr>
            <p:custDataLst>
              <p:tags r:id="rId2"/>
            </p:custDataLst>
          </p:nvPr>
        </p:nvGrpSpPr>
        <p:grpSpPr>
          <a:xfrm>
            <a:off x="1311910" y="4157072"/>
            <a:ext cx="1262911" cy="1982743"/>
            <a:chOff x="985907" y="3522133"/>
            <a:chExt cx="927560" cy="1456266"/>
          </a:xfrm>
        </p:grpSpPr>
        <p:sp>
          <p:nvSpPr>
            <p:cNvPr id="15" name="任意多边形 14"/>
            <p:cNvSpPr/>
            <p:nvPr>
              <p:custDataLst>
                <p:tags r:id="rId3"/>
              </p:custDataLst>
            </p:nvPr>
          </p:nvSpPr>
          <p:spPr>
            <a:xfrm>
              <a:off x="1002842" y="4063999"/>
              <a:ext cx="910625" cy="914400"/>
            </a:xfrm>
            <a:custGeom>
              <a:avLst/>
              <a:gdLst>
                <a:gd name="connsiteX0" fmla="*/ 453425 w 910625"/>
                <a:gd name="connsiteY0" fmla="*/ 0 h 914400"/>
                <a:gd name="connsiteX1" fmla="*/ 910625 w 910625"/>
                <a:gd name="connsiteY1" fmla="*/ 457200 h 914400"/>
                <a:gd name="connsiteX2" fmla="*/ 453425 w 910625"/>
                <a:gd name="connsiteY2" fmla="*/ 914400 h 914400"/>
                <a:gd name="connsiteX3" fmla="*/ 5514 w 910625"/>
                <a:gd name="connsiteY3" fmla="*/ 549342 h 914400"/>
                <a:gd name="connsiteX4" fmla="*/ 0 w 910625"/>
                <a:gd name="connsiteY4" fmla="*/ 494647 h 914400"/>
                <a:gd name="connsiteX5" fmla="*/ 433360 w 910625"/>
                <a:gd name="connsiteY5" fmla="*/ 2023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625" h="914400">
                  <a:moveTo>
                    <a:pt x="453425" y="0"/>
                  </a:moveTo>
                  <a:cubicBezTo>
                    <a:pt x="705930" y="0"/>
                    <a:pt x="910625" y="204695"/>
                    <a:pt x="910625" y="457200"/>
                  </a:cubicBezTo>
                  <a:cubicBezTo>
                    <a:pt x="910625" y="709705"/>
                    <a:pt x="705930" y="914400"/>
                    <a:pt x="453425" y="914400"/>
                  </a:cubicBezTo>
                  <a:cubicBezTo>
                    <a:pt x="232483" y="914400"/>
                    <a:pt x="48146" y="757681"/>
                    <a:pt x="5514" y="549342"/>
                  </a:cubicBezTo>
                  <a:lnTo>
                    <a:pt x="0" y="494647"/>
                  </a:lnTo>
                  <a:lnTo>
                    <a:pt x="433360" y="202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A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7" name="直接连接符 16"/>
            <p:cNvCxnSpPr/>
            <p:nvPr>
              <p:custDataLst>
                <p:tags r:id="rId4"/>
              </p:custDataLst>
            </p:nvPr>
          </p:nvCxnSpPr>
          <p:spPr>
            <a:xfrm flipV="1">
              <a:off x="985907" y="3522133"/>
              <a:ext cx="868292" cy="10075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>
            <p:custDataLst>
              <p:tags r:id="rId5"/>
            </p:custDataLst>
          </p:nvPr>
        </p:nvGrpSpPr>
        <p:grpSpPr>
          <a:xfrm>
            <a:off x="6508115" y="970007"/>
            <a:ext cx="1262911" cy="1982743"/>
            <a:chOff x="985907" y="3522133"/>
            <a:chExt cx="927560" cy="1456266"/>
          </a:xfrm>
        </p:grpSpPr>
        <p:sp>
          <p:nvSpPr>
            <p:cNvPr id="31" name="任意多边形 30"/>
            <p:cNvSpPr/>
            <p:nvPr>
              <p:custDataLst>
                <p:tags r:id="rId6"/>
              </p:custDataLst>
            </p:nvPr>
          </p:nvSpPr>
          <p:spPr>
            <a:xfrm>
              <a:off x="1002842" y="4063999"/>
              <a:ext cx="910625" cy="914400"/>
            </a:xfrm>
            <a:custGeom>
              <a:avLst/>
              <a:gdLst>
                <a:gd name="connsiteX0" fmla="*/ 453425 w 910625"/>
                <a:gd name="connsiteY0" fmla="*/ 0 h 914400"/>
                <a:gd name="connsiteX1" fmla="*/ 910625 w 910625"/>
                <a:gd name="connsiteY1" fmla="*/ 457200 h 914400"/>
                <a:gd name="connsiteX2" fmla="*/ 453425 w 910625"/>
                <a:gd name="connsiteY2" fmla="*/ 914400 h 914400"/>
                <a:gd name="connsiteX3" fmla="*/ 5514 w 910625"/>
                <a:gd name="connsiteY3" fmla="*/ 549342 h 914400"/>
                <a:gd name="connsiteX4" fmla="*/ 0 w 910625"/>
                <a:gd name="connsiteY4" fmla="*/ 494647 h 914400"/>
                <a:gd name="connsiteX5" fmla="*/ 433360 w 910625"/>
                <a:gd name="connsiteY5" fmla="*/ 2023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625" h="914400">
                  <a:moveTo>
                    <a:pt x="453425" y="0"/>
                  </a:moveTo>
                  <a:cubicBezTo>
                    <a:pt x="705930" y="0"/>
                    <a:pt x="910625" y="204695"/>
                    <a:pt x="910625" y="457200"/>
                  </a:cubicBezTo>
                  <a:cubicBezTo>
                    <a:pt x="910625" y="709705"/>
                    <a:pt x="705930" y="914400"/>
                    <a:pt x="453425" y="914400"/>
                  </a:cubicBezTo>
                  <a:cubicBezTo>
                    <a:pt x="232483" y="914400"/>
                    <a:pt x="48146" y="757681"/>
                    <a:pt x="5514" y="549342"/>
                  </a:cubicBezTo>
                  <a:lnTo>
                    <a:pt x="0" y="494647"/>
                  </a:lnTo>
                  <a:lnTo>
                    <a:pt x="433360" y="202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A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2" name="直接连接符 31"/>
            <p:cNvCxnSpPr/>
            <p:nvPr>
              <p:custDataLst>
                <p:tags r:id="rId7"/>
              </p:custDataLst>
            </p:nvPr>
          </p:nvCxnSpPr>
          <p:spPr>
            <a:xfrm flipV="1">
              <a:off x="985907" y="3522133"/>
              <a:ext cx="868292" cy="10075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>
            <p:custDataLst>
              <p:tags r:id="rId8"/>
            </p:custDataLst>
          </p:nvPr>
        </p:nvGrpSpPr>
        <p:grpSpPr>
          <a:xfrm>
            <a:off x="1311910" y="970007"/>
            <a:ext cx="1262911" cy="1982743"/>
            <a:chOff x="985907" y="3522133"/>
            <a:chExt cx="927560" cy="1456266"/>
          </a:xfrm>
        </p:grpSpPr>
        <p:sp>
          <p:nvSpPr>
            <p:cNvPr id="38" name="任意多边形 37"/>
            <p:cNvSpPr/>
            <p:nvPr>
              <p:custDataLst>
                <p:tags r:id="rId9"/>
              </p:custDataLst>
            </p:nvPr>
          </p:nvSpPr>
          <p:spPr>
            <a:xfrm>
              <a:off x="1002842" y="4063999"/>
              <a:ext cx="910625" cy="914400"/>
            </a:xfrm>
            <a:custGeom>
              <a:avLst/>
              <a:gdLst>
                <a:gd name="connsiteX0" fmla="*/ 453425 w 910625"/>
                <a:gd name="connsiteY0" fmla="*/ 0 h 914400"/>
                <a:gd name="connsiteX1" fmla="*/ 910625 w 910625"/>
                <a:gd name="connsiteY1" fmla="*/ 457200 h 914400"/>
                <a:gd name="connsiteX2" fmla="*/ 453425 w 910625"/>
                <a:gd name="connsiteY2" fmla="*/ 914400 h 914400"/>
                <a:gd name="connsiteX3" fmla="*/ 5514 w 910625"/>
                <a:gd name="connsiteY3" fmla="*/ 549342 h 914400"/>
                <a:gd name="connsiteX4" fmla="*/ 0 w 910625"/>
                <a:gd name="connsiteY4" fmla="*/ 494647 h 914400"/>
                <a:gd name="connsiteX5" fmla="*/ 433360 w 910625"/>
                <a:gd name="connsiteY5" fmla="*/ 2023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625" h="914400">
                  <a:moveTo>
                    <a:pt x="453425" y="0"/>
                  </a:moveTo>
                  <a:cubicBezTo>
                    <a:pt x="705930" y="0"/>
                    <a:pt x="910625" y="204695"/>
                    <a:pt x="910625" y="457200"/>
                  </a:cubicBezTo>
                  <a:cubicBezTo>
                    <a:pt x="910625" y="709705"/>
                    <a:pt x="705930" y="914400"/>
                    <a:pt x="453425" y="914400"/>
                  </a:cubicBezTo>
                  <a:cubicBezTo>
                    <a:pt x="232483" y="914400"/>
                    <a:pt x="48146" y="757681"/>
                    <a:pt x="5514" y="549342"/>
                  </a:cubicBezTo>
                  <a:lnTo>
                    <a:pt x="0" y="494647"/>
                  </a:lnTo>
                  <a:lnTo>
                    <a:pt x="433360" y="202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A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39" name="直接连接符 38"/>
            <p:cNvCxnSpPr/>
            <p:nvPr>
              <p:custDataLst>
                <p:tags r:id="rId10"/>
              </p:custDataLst>
            </p:nvPr>
          </p:nvCxnSpPr>
          <p:spPr>
            <a:xfrm flipV="1">
              <a:off x="985907" y="3522133"/>
              <a:ext cx="868292" cy="10075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>
            <p:custDataLst>
              <p:tags r:id="rId11"/>
            </p:custDataLst>
          </p:nvPr>
        </p:nvGrpSpPr>
        <p:grpSpPr>
          <a:xfrm>
            <a:off x="6485255" y="4157072"/>
            <a:ext cx="1285771" cy="2001158"/>
            <a:chOff x="985907" y="3522133"/>
            <a:chExt cx="944350" cy="1469791"/>
          </a:xfrm>
        </p:grpSpPr>
        <p:sp>
          <p:nvSpPr>
            <p:cNvPr id="42" name="任意多边形 41"/>
            <p:cNvSpPr/>
            <p:nvPr>
              <p:custDataLst>
                <p:tags r:id="rId12"/>
              </p:custDataLst>
            </p:nvPr>
          </p:nvSpPr>
          <p:spPr>
            <a:xfrm>
              <a:off x="1019632" y="4077524"/>
              <a:ext cx="910625" cy="914400"/>
            </a:xfrm>
            <a:custGeom>
              <a:avLst/>
              <a:gdLst>
                <a:gd name="connsiteX0" fmla="*/ 453425 w 910625"/>
                <a:gd name="connsiteY0" fmla="*/ 0 h 914400"/>
                <a:gd name="connsiteX1" fmla="*/ 910625 w 910625"/>
                <a:gd name="connsiteY1" fmla="*/ 457200 h 914400"/>
                <a:gd name="connsiteX2" fmla="*/ 453425 w 910625"/>
                <a:gd name="connsiteY2" fmla="*/ 914400 h 914400"/>
                <a:gd name="connsiteX3" fmla="*/ 5514 w 910625"/>
                <a:gd name="connsiteY3" fmla="*/ 549342 h 914400"/>
                <a:gd name="connsiteX4" fmla="*/ 0 w 910625"/>
                <a:gd name="connsiteY4" fmla="*/ 494647 h 914400"/>
                <a:gd name="connsiteX5" fmla="*/ 433360 w 910625"/>
                <a:gd name="connsiteY5" fmla="*/ 2023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625" h="914400">
                  <a:moveTo>
                    <a:pt x="453425" y="0"/>
                  </a:moveTo>
                  <a:cubicBezTo>
                    <a:pt x="705930" y="0"/>
                    <a:pt x="910625" y="204695"/>
                    <a:pt x="910625" y="457200"/>
                  </a:cubicBezTo>
                  <a:cubicBezTo>
                    <a:pt x="910625" y="709705"/>
                    <a:pt x="705930" y="914400"/>
                    <a:pt x="453425" y="914400"/>
                  </a:cubicBezTo>
                  <a:cubicBezTo>
                    <a:pt x="232483" y="914400"/>
                    <a:pt x="48146" y="757681"/>
                    <a:pt x="5514" y="549342"/>
                  </a:cubicBezTo>
                  <a:lnTo>
                    <a:pt x="0" y="494647"/>
                  </a:lnTo>
                  <a:lnTo>
                    <a:pt x="433360" y="202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A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43" name="直接连接符 42"/>
            <p:cNvCxnSpPr/>
            <p:nvPr>
              <p:custDataLst>
                <p:tags r:id="rId13"/>
              </p:custDataLst>
            </p:nvPr>
          </p:nvCxnSpPr>
          <p:spPr>
            <a:xfrm flipV="1">
              <a:off x="985907" y="3522133"/>
              <a:ext cx="868292" cy="10075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组合 47"/>
          <p:cNvGrpSpPr/>
          <p:nvPr>
            <p:custDataLst>
              <p:tags r:id="rId14"/>
            </p:custDataLst>
          </p:nvPr>
        </p:nvGrpSpPr>
        <p:grpSpPr>
          <a:xfrm>
            <a:off x="1311910" y="2573382"/>
            <a:ext cx="1262911" cy="1982743"/>
            <a:chOff x="985907" y="3522133"/>
            <a:chExt cx="927560" cy="1456266"/>
          </a:xfrm>
        </p:grpSpPr>
        <p:sp>
          <p:nvSpPr>
            <p:cNvPr id="49" name="任意多边形 48"/>
            <p:cNvSpPr/>
            <p:nvPr>
              <p:custDataLst>
                <p:tags r:id="rId15"/>
              </p:custDataLst>
            </p:nvPr>
          </p:nvSpPr>
          <p:spPr>
            <a:xfrm>
              <a:off x="1002842" y="4063999"/>
              <a:ext cx="910625" cy="914400"/>
            </a:xfrm>
            <a:custGeom>
              <a:avLst/>
              <a:gdLst>
                <a:gd name="connsiteX0" fmla="*/ 453425 w 910625"/>
                <a:gd name="connsiteY0" fmla="*/ 0 h 914400"/>
                <a:gd name="connsiteX1" fmla="*/ 910625 w 910625"/>
                <a:gd name="connsiteY1" fmla="*/ 457200 h 914400"/>
                <a:gd name="connsiteX2" fmla="*/ 453425 w 910625"/>
                <a:gd name="connsiteY2" fmla="*/ 914400 h 914400"/>
                <a:gd name="connsiteX3" fmla="*/ 5514 w 910625"/>
                <a:gd name="connsiteY3" fmla="*/ 549342 h 914400"/>
                <a:gd name="connsiteX4" fmla="*/ 0 w 910625"/>
                <a:gd name="connsiteY4" fmla="*/ 494647 h 914400"/>
                <a:gd name="connsiteX5" fmla="*/ 433360 w 910625"/>
                <a:gd name="connsiteY5" fmla="*/ 2023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625" h="914400">
                  <a:moveTo>
                    <a:pt x="453425" y="0"/>
                  </a:moveTo>
                  <a:cubicBezTo>
                    <a:pt x="705930" y="0"/>
                    <a:pt x="910625" y="204695"/>
                    <a:pt x="910625" y="457200"/>
                  </a:cubicBezTo>
                  <a:cubicBezTo>
                    <a:pt x="910625" y="709705"/>
                    <a:pt x="705930" y="914400"/>
                    <a:pt x="453425" y="914400"/>
                  </a:cubicBezTo>
                  <a:cubicBezTo>
                    <a:pt x="232483" y="914400"/>
                    <a:pt x="48146" y="757681"/>
                    <a:pt x="5514" y="549342"/>
                  </a:cubicBezTo>
                  <a:lnTo>
                    <a:pt x="0" y="494647"/>
                  </a:lnTo>
                  <a:lnTo>
                    <a:pt x="433360" y="202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A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0" name="直接连接符 49"/>
            <p:cNvCxnSpPr/>
            <p:nvPr>
              <p:custDataLst>
                <p:tags r:id="rId16"/>
              </p:custDataLst>
            </p:nvPr>
          </p:nvCxnSpPr>
          <p:spPr>
            <a:xfrm flipV="1">
              <a:off x="985907" y="3522133"/>
              <a:ext cx="868292" cy="10075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50"/>
          <p:cNvGrpSpPr/>
          <p:nvPr>
            <p:custDataLst>
              <p:tags r:id="rId17"/>
            </p:custDataLst>
          </p:nvPr>
        </p:nvGrpSpPr>
        <p:grpSpPr>
          <a:xfrm>
            <a:off x="1311910" y="963022"/>
            <a:ext cx="1262911" cy="1982743"/>
            <a:chOff x="985907" y="3522133"/>
            <a:chExt cx="927560" cy="1456266"/>
          </a:xfrm>
        </p:grpSpPr>
        <p:sp>
          <p:nvSpPr>
            <p:cNvPr id="52" name="任意多边形 51"/>
            <p:cNvSpPr/>
            <p:nvPr>
              <p:custDataLst>
                <p:tags r:id="rId18"/>
              </p:custDataLst>
            </p:nvPr>
          </p:nvSpPr>
          <p:spPr>
            <a:xfrm>
              <a:off x="1002842" y="4063999"/>
              <a:ext cx="910625" cy="914400"/>
            </a:xfrm>
            <a:custGeom>
              <a:avLst/>
              <a:gdLst>
                <a:gd name="connsiteX0" fmla="*/ 453425 w 910625"/>
                <a:gd name="connsiteY0" fmla="*/ 0 h 914400"/>
                <a:gd name="connsiteX1" fmla="*/ 910625 w 910625"/>
                <a:gd name="connsiteY1" fmla="*/ 457200 h 914400"/>
                <a:gd name="connsiteX2" fmla="*/ 453425 w 910625"/>
                <a:gd name="connsiteY2" fmla="*/ 914400 h 914400"/>
                <a:gd name="connsiteX3" fmla="*/ 5514 w 910625"/>
                <a:gd name="connsiteY3" fmla="*/ 549342 h 914400"/>
                <a:gd name="connsiteX4" fmla="*/ 0 w 910625"/>
                <a:gd name="connsiteY4" fmla="*/ 494647 h 914400"/>
                <a:gd name="connsiteX5" fmla="*/ 433360 w 910625"/>
                <a:gd name="connsiteY5" fmla="*/ 2023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625" h="914400">
                  <a:moveTo>
                    <a:pt x="453425" y="0"/>
                  </a:moveTo>
                  <a:cubicBezTo>
                    <a:pt x="705930" y="0"/>
                    <a:pt x="910625" y="204695"/>
                    <a:pt x="910625" y="457200"/>
                  </a:cubicBezTo>
                  <a:cubicBezTo>
                    <a:pt x="910625" y="709705"/>
                    <a:pt x="705930" y="914400"/>
                    <a:pt x="453425" y="914400"/>
                  </a:cubicBezTo>
                  <a:cubicBezTo>
                    <a:pt x="232483" y="914400"/>
                    <a:pt x="48146" y="757681"/>
                    <a:pt x="5514" y="549342"/>
                  </a:cubicBezTo>
                  <a:lnTo>
                    <a:pt x="0" y="494647"/>
                  </a:lnTo>
                  <a:lnTo>
                    <a:pt x="433360" y="202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A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3" name="直接连接符 52"/>
            <p:cNvCxnSpPr/>
            <p:nvPr>
              <p:custDataLst>
                <p:tags r:id="rId19"/>
              </p:custDataLst>
            </p:nvPr>
          </p:nvCxnSpPr>
          <p:spPr>
            <a:xfrm flipV="1">
              <a:off x="985907" y="3522133"/>
              <a:ext cx="868292" cy="10075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组合 53"/>
          <p:cNvGrpSpPr/>
          <p:nvPr>
            <p:custDataLst>
              <p:tags r:id="rId20"/>
            </p:custDataLst>
          </p:nvPr>
        </p:nvGrpSpPr>
        <p:grpSpPr>
          <a:xfrm>
            <a:off x="6544310" y="2573382"/>
            <a:ext cx="1262911" cy="1982743"/>
            <a:chOff x="985907" y="3522133"/>
            <a:chExt cx="927560" cy="1456266"/>
          </a:xfrm>
        </p:grpSpPr>
        <p:sp>
          <p:nvSpPr>
            <p:cNvPr id="55" name="任意多边形 54"/>
            <p:cNvSpPr/>
            <p:nvPr>
              <p:custDataLst>
                <p:tags r:id="rId21"/>
              </p:custDataLst>
            </p:nvPr>
          </p:nvSpPr>
          <p:spPr>
            <a:xfrm>
              <a:off x="1002842" y="4063999"/>
              <a:ext cx="910625" cy="914400"/>
            </a:xfrm>
            <a:custGeom>
              <a:avLst/>
              <a:gdLst>
                <a:gd name="connsiteX0" fmla="*/ 453425 w 910625"/>
                <a:gd name="connsiteY0" fmla="*/ 0 h 914400"/>
                <a:gd name="connsiteX1" fmla="*/ 910625 w 910625"/>
                <a:gd name="connsiteY1" fmla="*/ 457200 h 914400"/>
                <a:gd name="connsiteX2" fmla="*/ 453425 w 910625"/>
                <a:gd name="connsiteY2" fmla="*/ 914400 h 914400"/>
                <a:gd name="connsiteX3" fmla="*/ 5514 w 910625"/>
                <a:gd name="connsiteY3" fmla="*/ 549342 h 914400"/>
                <a:gd name="connsiteX4" fmla="*/ 0 w 910625"/>
                <a:gd name="connsiteY4" fmla="*/ 494647 h 914400"/>
                <a:gd name="connsiteX5" fmla="*/ 433360 w 910625"/>
                <a:gd name="connsiteY5" fmla="*/ 2023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625" h="914400">
                  <a:moveTo>
                    <a:pt x="453425" y="0"/>
                  </a:moveTo>
                  <a:cubicBezTo>
                    <a:pt x="705930" y="0"/>
                    <a:pt x="910625" y="204695"/>
                    <a:pt x="910625" y="457200"/>
                  </a:cubicBezTo>
                  <a:cubicBezTo>
                    <a:pt x="910625" y="709705"/>
                    <a:pt x="705930" y="914400"/>
                    <a:pt x="453425" y="914400"/>
                  </a:cubicBezTo>
                  <a:cubicBezTo>
                    <a:pt x="232483" y="914400"/>
                    <a:pt x="48146" y="757681"/>
                    <a:pt x="5514" y="549342"/>
                  </a:cubicBezTo>
                  <a:lnTo>
                    <a:pt x="0" y="494647"/>
                  </a:lnTo>
                  <a:lnTo>
                    <a:pt x="433360" y="2023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A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6" name="直接连接符 55"/>
            <p:cNvCxnSpPr/>
            <p:nvPr>
              <p:custDataLst>
                <p:tags r:id="rId22"/>
              </p:custDataLst>
            </p:nvPr>
          </p:nvCxnSpPr>
          <p:spPr>
            <a:xfrm flipV="1">
              <a:off x="985907" y="3522133"/>
              <a:ext cx="868292" cy="10075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罗氏沼虾的池塘准备</a:t>
            </a:r>
            <a:endParaRPr lang="en-US" altLang="zh-CN"/>
          </a:p>
        </p:txBody>
      </p:sp>
      <p:pic>
        <p:nvPicPr>
          <p:cNvPr id="14" name="图片占位符 13" descr="C:\Documents and Settings\Administrator\桌面\郭总图片\link.jpglink"/>
          <p:cNvPicPr>
            <a:picLocks noGrp="1" noChangeAspect="1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183188" y="1011238"/>
            <a:ext cx="6172200" cy="4295775"/>
          </a:xfrm>
        </p:spPr>
      </p:pic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80604020202020204" pitchFamily="34" charset="0"/>
              <a:buChar char="•"/>
            </a:pPr>
            <a:r>
              <a:rPr lang="zh-CN" altLang="zh-CN" sz="3200" dirty="0">
                <a:solidFill>
                  <a:srgbClr val="FF0000"/>
                </a:solidFill>
              </a:rPr>
              <a:t>建好虾池</a:t>
            </a:r>
            <a:endParaRPr lang="zh-CN" altLang="zh-CN" sz="3200" dirty="0">
              <a:solidFill>
                <a:srgbClr val="FF0000"/>
              </a:solidFill>
            </a:endParaRPr>
          </a:p>
          <a:p>
            <a:pPr>
              <a:buFont typeface="Arial" panose="02080604020202020204" pitchFamily="34" charset="0"/>
            </a:pPr>
            <a:r>
              <a:rPr lang="zh-CN" altLang="zh-CN" sz="2400" dirty="0">
                <a:solidFill>
                  <a:schemeClr val="accent2"/>
                </a:solidFill>
              </a:rPr>
              <a:t> </a:t>
            </a:r>
            <a:r>
              <a:rPr lang="zh-CN" altLang="zh-CN" sz="2400" dirty="0">
                <a:solidFill>
                  <a:srgbClr val="FFFF00"/>
                </a:solidFill>
              </a:rPr>
              <a:t> 虾池应建在水源充足的地方，水深1～1.5米</a:t>
            </a:r>
            <a:r>
              <a:rPr lang="zh-CN" altLang="zh-CN" sz="2800" dirty="0">
                <a:solidFill>
                  <a:srgbClr val="FFFF00"/>
                </a:solidFill>
              </a:rPr>
              <a:t>，</a:t>
            </a:r>
            <a:r>
              <a:rPr lang="zh-CN" altLang="zh-CN" sz="2400" dirty="0">
                <a:solidFill>
                  <a:srgbClr val="FFFF00"/>
                </a:solidFill>
              </a:rPr>
              <a:t>池底要平坦，防渗性好，长方形，东西走向，1～3亩为佳。</a:t>
            </a:r>
            <a:r>
              <a:rPr lang="zh-CN" altLang="zh-CN" sz="2400" dirty="0">
                <a:solidFill>
                  <a:schemeClr val="accent2"/>
                </a:solidFill>
              </a:rPr>
              <a:t>。</a:t>
            </a:r>
            <a:endParaRPr lang="zh-CN" altLang="zh-CN" sz="2400" dirty="0">
              <a:solidFill>
                <a:schemeClr val="accent2"/>
              </a:solidFill>
            </a:endParaRPr>
          </a:p>
          <a:p>
            <a:pPr>
              <a:buFont typeface="Arial" panose="02080604020202020204" pitchFamily="34" charset="0"/>
            </a:pPr>
            <a:endParaRPr lang="zh-CN" altLang="zh-CN" sz="2400" dirty="0">
              <a:solidFill>
                <a:schemeClr val="accent2"/>
              </a:solidFill>
            </a:endParaRPr>
          </a:p>
          <a:p>
            <a:pPr marL="342900" indent="-342900">
              <a:buFont typeface="Arial" panose="02080604020202020204" pitchFamily="34" charset="0"/>
              <a:buChar char="•"/>
            </a:pPr>
            <a:endParaRPr lang="en-US" altLang="zh-CN" sz="1800" dirty="0"/>
          </a:p>
          <a:p>
            <a:pPr>
              <a:buFont typeface="Arial" panose="02080604020202020204" pitchFamily="34" charset="0"/>
            </a:pPr>
            <a:endParaRPr lang="en-US" altLang="zh-CN" sz="1800" dirty="0"/>
          </a:p>
        </p:txBody>
      </p:sp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罗氏沼虾的池塘准备</a:t>
            </a:r>
            <a:endParaRPr lang="en-US" altLang="zh-CN"/>
          </a:p>
        </p:txBody>
      </p:sp>
      <p:pic>
        <p:nvPicPr>
          <p:cNvPr id="14" name="图片占位符 13" descr="C:\Documents and Settings\Administrator\桌面\郭总图片\link.jpglink"/>
          <p:cNvPicPr>
            <a:picLocks noGrp="1" noChangeAspect="1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183188" y="1011238"/>
            <a:ext cx="6172200" cy="4295775"/>
          </a:xfrm>
        </p:spPr>
      </p:pic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>
          <a:xfrm>
            <a:off x="577215" y="1566545"/>
            <a:ext cx="4194810" cy="5073650"/>
          </a:xfrm>
        </p:spPr>
        <p:txBody>
          <a:bodyPr>
            <a:noAutofit/>
          </a:bodyPr>
          <a:lstStyle/>
          <a:p>
            <a:pPr marL="342900" indent="-342900">
              <a:buFont typeface="Arial" panose="02080604020202020204" pitchFamily="34" charset="0"/>
              <a:buChar char="•"/>
            </a:pPr>
            <a:r>
              <a:rPr lang="en-US" altLang="zh-CN" sz="2800">
                <a:solidFill>
                  <a:srgbClr val="FF0000"/>
                </a:solidFill>
              </a:rPr>
              <a:t>做好准备工作</a:t>
            </a:r>
            <a:r>
              <a:rPr lang="en-US" altLang="zh-CN" sz="2400"/>
              <a:t>  </a:t>
            </a:r>
            <a:endParaRPr lang="en-US" altLang="zh-CN" sz="2400"/>
          </a:p>
          <a:p>
            <a:pPr>
              <a:buFont typeface="Arial" panose="02080604020202020204" pitchFamily="34" charset="0"/>
            </a:pPr>
            <a:r>
              <a:rPr lang="en-US" altLang="zh-CN" sz="2400">
                <a:solidFill>
                  <a:srgbClr val="FFFF00"/>
                </a:solidFill>
              </a:rPr>
              <a:t>1.彻底清塘  虾苗放养前用生石灰或漂白粉彻底清塘消毒，杀灭泥鳅、野杂鱼、青蛙等。</a:t>
            </a:r>
            <a:endParaRPr lang="en-US" altLang="zh-CN" sz="2400">
              <a:solidFill>
                <a:srgbClr val="FFFF00"/>
              </a:solidFill>
            </a:endParaRPr>
          </a:p>
          <a:p>
            <a:pPr>
              <a:buFont typeface="Arial" panose="02080604020202020204" pitchFamily="34" charset="0"/>
            </a:pPr>
            <a:r>
              <a:rPr lang="en-US" altLang="zh-CN" sz="2400">
                <a:solidFill>
                  <a:srgbClr val="FFFF00"/>
                </a:solidFill>
              </a:rPr>
              <a:t>2.设置附着物、隐蔽物  池中应放置树枝、网片、瓦块等，并种植水草，供虾苗附着。附着、隐蔽物占池塘面积的20%以下。 </a:t>
            </a:r>
            <a:endParaRPr lang="en-US" altLang="zh-CN" sz="2400">
              <a:solidFill>
                <a:srgbClr val="FFFF00"/>
              </a:solidFill>
            </a:endParaRPr>
          </a:p>
          <a:p>
            <a:pPr>
              <a:buFont typeface="Arial" panose="02080604020202020204" pitchFamily="34" charset="0"/>
            </a:pPr>
            <a:r>
              <a:rPr lang="en-US" altLang="zh-CN" sz="2400">
                <a:solidFill>
                  <a:srgbClr val="FFFF00"/>
                </a:solidFill>
              </a:rPr>
              <a:t> 3.培肥水质  虾苗放养前3～5天，注水30～50厘米，施牛、羊、马粪700～1000千克/亩，培育饲料生物</a:t>
            </a:r>
            <a:r>
              <a:rPr lang="en-US" altLang="zh-CN" sz="2400" dirty="0">
                <a:solidFill>
                  <a:srgbClr val="FFFF00"/>
                </a:solidFill>
              </a:rPr>
              <a:t>.</a:t>
            </a:r>
            <a:endParaRPr lang="en-US" altLang="zh-CN" sz="2400" dirty="0">
              <a:solidFill>
                <a:srgbClr val="FFFF00"/>
              </a:solidFill>
            </a:endParaRPr>
          </a:p>
          <a:p>
            <a:pPr>
              <a:buFont typeface="Arial" panose="02080604020202020204" pitchFamily="34" charset="0"/>
            </a:pPr>
            <a:endParaRPr lang="en-US" altLang="zh-CN" sz="2400" dirty="0">
              <a:solidFill>
                <a:srgbClr val="FFFF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罗氏沼虾的池塘准备</a:t>
            </a:r>
            <a:endParaRPr lang="en-US" altLang="zh-CN"/>
          </a:p>
        </p:txBody>
      </p:sp>
      <p:pic>
        <p:nvPicPr>
          <p:cNvPr id="14" name="图片占位符 13" descr="C:\Documents and Settings\Administrator\桌面\郭总图片\link.jpglink"/>
          <p:cNvPicPr>
            <a:picLocks noGrp="1" noChangeAspect="1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183188" y="1011238"/>
            <a:ext cx="6172200" cy="4295775"/>
          </a:xfrm>
        </p:spPr>
      </p:pic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>
          <a:xfrm>
            <a:off x="612140" y="1480185"/>
            <a:ext cx="4159885" cy="4389120"/>
          </a:xfrm>
        </p:spPr>
        <p:txBody>
          <a:bodyPr>
            <a:normAutofit/>
          </a:bodyPr>
          <a:lstStyle/>
          <a:p>
            <a:pPr marL="342900" indent="-342900">
              <a:buFont typeface="Arial" panose="02080604020202020204" pitchFamily="34" charset="0"/>
              <a:buChar char="•"/>
            </a:pPr>
            <a:r>
              <a:rPr lang="en-US" altLang="zh-CN" sz="3200">
                <a:solidFill>
                  <a:srgbClr val="FF0000"/>
                </a:solidFill>
              </a:rPr>
              <a:t>虾苗的放养</a:t>
            </a:r>
            <a:r>
              <a:rPr lang="en-US" altLang="zh-CN" sz="1800"/>
              <a:t>  </a:t>
            </a:r>
            <a:endParaRPr lang="en-US" altLang="zh-CN" sz="1800"/>
          </a:p>
          <a:p>
            <a:pPr>
              <a:buFont typeface="Arial" panose="02080604020202020204" pitchFamily="34" charset="0"/>
            </a:pPr>
            <a:r>
              <a:rPr lang="en-US" altLang="zh-CN" sz="2400">
                <a:solidFill>
                  <a:srgbClr val="FFFF00"/>
                </a:solidFill>
              </a:rPr>
              <a:t>在4月底或5月份，当水温稳定在20℃以上时放养虾苗，放养的虾苗应体质健壮、无病伤、规格整齐。单养罗氏沼虾，每亩可放养2～3厘米的虾苗10000～15000尾；鱼虾混养，以虾为主，每亩可放养2～3厘米的罗氏沼虾苗8000～10000尾，配养不与沼虾争食的鲢鳙鱼50～120尾</a:t>
            </a:r>
            <a:r>
              <a:rPr lang="en-US" altLang="zh-CN" sz="1800"/>
              <a:t>。</a:t>
            </a:r>
            <a:endParaRPr lang="en-US" altLang="zh-CN" sz="1800"/>
          </a:p>
          <a:p>
            <a:pPr>
              <a:buFont typeface="Arial" panose="02080604020202020204" pitchFamily="34" charset="0"/>
            </a:pPr>
            <a:endParaRPr lang="en-US" altLang="zh-CN" sz="1800" dirty="0"/>
          </a:p>
        </p:txBody>
      </p:sp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罗氏沼虾的池塘准备</a:t>
            </a:r>
            <a:endParaRPr lang="en-US" altLang="zh-CN"/>
          </a:p>
        </p:txBody>
      </p:sp>
      <p:pic>
        <p:nvPicPr>
          <p:cNvPr id="14" name="图片占位符 13" descr="C:\Documents and Settings\Administrator\桌面\郭总图片\link.jpglink"/>
          <p:cNvPicPr>
            <a:picLocks noGrp="1" noChangeAspect="1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183188" y="1011238"/>
            <a:ext cx="6172200" cy="4295775"/>
          </a:xfrm>
        </p:spPr>
      </p:pic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>
          <a:xfrm>
            <a:off x="279400" y="1239520"/>
            <a:ext cx="4492625" cy="5173980"/>
          </a:xfrm>
        </p:spPr>
        <p:txBody>
          <a:bodyPr>
            <a:noAutofit/>
          </a:bodyPr>
          <a:lstStyle/>
          <a:p>
            <a:pPr marL="342900" indent="-342900">
              <a:buFont typeface="Arial" panose="02080604020202020204" pitchFamily="34" charset="0"/>
              <a:buChar char="•"/>
            </a:pPr>
            <a:r>
              <a:rPr lang="en-US" altLang="zh-CN" sz="2800">
                <a:solidFill>
                  <a:srgbClr val="FF0000"/>
                </a:solidFill>
              </a:rPr>
              <a:t>科学投</a:t>
            </a:r>
            <a:r>
              <a:rPr lang="zh-CN" altLang="en-US" sz="2800">
                <a:solidFill>
                  <a:srgbClr val="FF0000"/>
                </a:solidFill>
              </a:rPr>
              <a:t>饲</a:t>
            </a:r>
            <a:endParaRPr lang="zh-CN" altLang="en-US" sz="2800">
              <a:solidFill>
                <a:srgbClr val="FF0000"/>
              </a:solidFill>
            </a:endParaRPr>
          </a:p>
          <a:p>
            <a:pPr marL="342900" indent="-342900">
              <a:buFont typeface="Arial" panose="02080604020202020204" pitchFamily="34" charset="0"/>
              <a:buChar char="•"/>
            </a:pPr>
            <a:r>
              <a:rPr lang="en-US" altLang="zh-CN">
                <a:solidFill>
                  <a:srgbClr val="FFFF00"/>
                </a:solidFill>
              </a:rPr>
              <a:t>罗氏沼虾属杂食性，浮游动物，水生昆虫、水草、藻类；饼类、米糠、麸皮等都可摄食。一般放苗后20天内投喂蛋黄，豆渣、豆浆等。6～9月投喂人工配合颗粒饲料，饲料蛋白质含量要在30%以上，饲料的粒度和长度分别为0.3厘米和1～2厘米，一般不应投喂粉状饲料，以利沼虾摄食。可每日投喂2～3次，早、晚(或再加午夜)各1次，夜间投饲量可占全天投饲量的2/3。主要生长季节，日投饲量可占池塘虾总重的5%～7%。要坚持定时、定量、定质投饲，沿池四周均匀泼洒，并根据天气及虾的摄食，活动等情况而灵活增减。</a:t>
            </a:r>
            <a:endParaRPr lang="en-US" altLang="zh-CN">
              <a:solidFill>
                <a:srgbClr val="FFFF00"/>
              </a:solidFill>
            </a:endParaRPr>
          </a:p>
          <a:p>
            <a:pPr>
              <a:buFont typeface="Arial" panose="02080604020202020204" pitchFamily="34" charset="0"/>
            </a:pPr>
            <a:endParaRPr lang="en-US" altLang="zh-CN" dirty="0">
              <a:solidFill>
                <a:srgbClr val="FFFF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罗氏沼虾的池塘准备</a:t>
            </a:r>
            <a:endParaRPr lang="en-US" altLang="zh-CN" dirty="0"/>
          </a:p>
        </p:txBody>
      </p:sp>
      <p:pic>
        <p:nvPicPr>
          <p:cNvPr id="14" name="图片占位符 13" descr="C:\Documents and Settings\Administrator\桌面\郭总图片\link.jpglink"/>
          <p:cNvPicPr>
            <a:picLocks noGrp="1" noChangeAspect="1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183188" y="1011238"/>
            <a:ext cx="6172200" cy="4295775"/>
          </a:xfrm>
        </p:spPr>
      </p:pic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>
          <a:xfrm>
            <a:off x="699770" y="1151890"/>
            <a:ext cx="4211955" cy="5559425"/>
          </a:xfrm>
        </p:spPr>
        <p:txBody>
          <a:bodyPr>
            <a:normAutofit/>
          </a:bodyPr>
          <a:lstStyle/>
          <a:p>
            <a:pPr marL="342900" indent="-342900">
              <a:buFont typeface="Arial" panose="02080604020202020204" pitchFamily="34" charset="0"/>
              <a:buChar char="•"/>
            </a:pPr>
            <a:r>
              <a:rPr lang="en-US" altLang="zh-CN" sz="2800">
                <a:solidFill>
                  <a:srgbClr val="FF0000"/>
                </a:solidFill>
              </a:rPr>
              <a:t>管理好水质</a:t>
            </a:r>
            <a:r>
              <a:rPr lang="en-US" altLang="zh-CN" sz="2400"/>
              <a:t> </a:t>
            </a:r>
            <a:endParaRPr lang="en-US" altLang="zh-CN" sz="2400"/>
          </a:p>
          <a:p>
            <a:pPr>
              <a:buFont typeface="Arial" panose="02080604020202020204" pitchFamily="34" charset="0"/>
            </a:pPr>
            <a:r>
              <a:rPr lang="en-US" altLang="zh-CN" sz="2400"/>
              <a:t> </a:t>
            </a:r>
            <a:r>
              <a:rPr lang="en-US" altLang="zh-CN" sz="2400">
                <a:solidFill>
                  <a:srgbClr val="FFFF00"/>
                </a:solidFill>
              </a:rPr>
              <a:t>罗氏沼虾对水质的要求较高，因而要加强水质的调节、控制。虾苗入池后1个月保持水位在40～60厘米，以后逐渐加深水位，8～9月加至最深。注水时要用尼龙筛绢网袋严格过滤，严防敌害生物入池。在夏季，可每周换水2次，每次换去15～20厘米,并要安增氧机调节水质，一般池水呈淡绿、油绿为佳，发现水质不适，及时大量换水。生长季节水的透明度在25～35厘米即可。并要注意及时清除污物，严防污水、农药水入池。  </a:t>
            </a:r>
            <a:endParaRPr lang="en-US" altLang="zh-CN" sz="2400">
              <a:solidFill>
                <a:srgbClr val="FFFF00"/>
              </a:solidFill>
            </a:endParaRPr>
          </a:p>
          <a:p>
            <a:pPr>
              <a:buFont typeface="Arial" panose="02080604020202020204" pitchFamily="34" charset="0"/>
            </a:pPr>
            <a:endParaRPr lang="en-US" altLang="zh-CN" sz="2400">
              <a:solidFill>
                <a:srgbClr val="FFFF00"/>
              </a:solidFill>
            </a:endParaRPr>
          </a:p>
          <a:p>
            <a:pPr>
              <a:buFont typeface="Arial" panose="02080604020202020204" pitchFamily="34" charset="0"/>
            </a:pPr>
            <a:endParaRPr lang="en-US" altLang="zh-CN" sz="2800" dirty="0">
              <a:solidFill>
                <a:srgbClr val="FFFF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罗氏沼虾的池塘准备</a:t>
            </a:r>
            <a:endParaRPr lang="en-US" altLang="zh-CN"/>
          </a:p>
        </p:txBody>
      </p:sp>
      <p:pic>
        <p:nvPicPr>
          <p:cNvPr id="14" name="图片占位符 13" descr="C:\Documents and Settings\Administrator\桌面\郭总图片\link.jpglink"/>
          <p:cNvPicPr>
            <a:picLocks noGrp="1" noChangeAspect="1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183188" y="1011238"/>
            <a:ext cx="6172200" cy="4295775"/>
          </a:xfrm>
        </p:spPr>
      </p:pic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>
          <a:xfrm>
            <a:off x="840105" y="1707515"/>
            <a:ext cx="3931920" cy="4161790"/>
          </a:xfrm>
        </p:spPr>
        <p:txBody>
          <a:bodyPr>
            <a:normAutofit/>
          </a:bodyPr>
          <a:lstStyle/>
          <a:p>
            <a:pPr marL="342900" indent="-342900">
              <a:buFont typeface="Arial" panose="02080604020202020204" pitchFamily="34" charset="0"/>
              <a:buChar char="•"/>
            </a:pPr>
            <a:r>
              <a:rPr lang="en-US" altLang="zh-CN" sz="3200">
                <a:solidFill>
                  <a:srgbClr val="FF0000"/>
                </a:solidFill>
              </a:rPr>
              <a:t>加强防病  </a:t>
            </a:r>
            <a:endParaRPr lang="en-US" altLang="zh-CN" sz="3200">
              <a:solidFill>
                <a:srgbClr val="FF0000"/>
              </a:solidFill>
            </a:endParaRPr>
          </a:p>
          <a:p>
            <a:pPr>
              <a:buFont typeface="Arial" panose="02080604020202020204" pitchFamily="34" charset="0"/>
            </a:pPr>
            <a:endParaRPr lang="en-US" altLang="zh-CN" sz="3200">
              <a:solidFill>
                <a:srgbClr val="FF0000"/>
              </a:solidFill>
            </a:endParaRPr>
          </a:p>
          <a:p>
            <a:pPr>
              <a:buFont typeface="Arial" panose="02080604020202020204" pitchFamily="34" charset="0"/>
            </a:pPr>
            <a:r>
              <a:rPr lang="en-US" altLang="zh-CN" sz="2800">
                <a:solidFill>
                  <a:srgbClr val="FFFF00"/>
                </a:solidFill>
              </a:rPr>
              <a:t>每半月泼洒1次生石灰达20ppm，或泼洒漂白粉达1ppm，可起到预防疾病的目的</a:t>
            </a:r>
            <a:r>
              <a:rPr lang="zh-CN" altLang="en-US" sz="2800">
                <a:solidFill>
                  <a:srgbClr val="FFFF00"/>
                </a:solidFill>
              </a:rPr>
              <a:t>。</a:t>
            </a:r>
            <a:endParaRPr lang="zh-CN" altLang="en-US" sz="2800" dirty="0">
              <a:solidFill>
                <a:srgbClr val="FFFF00"/>
              </a:solidFill>
            </a:endParaRPr>
          </a:p>
          <a:p>
            <a:pPr>
              <a:buFont typeface="Arial" panose="02080604020202020204" pitchFamily="34" charset="0"/>
            </a:pPr>
            <a:endParaRPr lang="en-US" altLang="zh-CN" sz="1800" dirty="0"/>
          </a:p>
        </p:txBody>
      </p:sp>
    </p:spTree>
    <p:custDataLst>
      <p:tags r:id="rId2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493395" y="3293110"/>
            <a:ext cx="11321415" cy="46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493394" y="2075355"/>
            <a:ext cx="11321415" cy="1101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CBB158"/>
                </a:solidFill>
              </a:rPr>
              <a:t>罗氏沼虾的设备配置</a:t>
            </a:r>
            <a:endParaRPr lang="zh-CN" altLang="en-US" dirty="0">
              <a:solidFill>
                <a:srgbClr val="CBB158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3395" y="3425825"/>
            <a:ext cx="11321415" cy="1822450"/>
          </a:xfrm>
          <a:prstGeom prst="rect">
            <a:avLst/>
          </a:prstGeom>
        </p:spPr>
        <p:txBody>
          <a:bodyPr vert="horz" lIns="91440" tIns="45720" rIns="91440" bIns="45720" rtlCol="0">
            <a:normAutofit fontScale="60000"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80604020202020204" pitchFamily="34" charset="0"/>
              <a:buNone/>
              <a:defRPr kumimoji="0" sz="36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9pPr>
          </a:lstStyle>
          <a:p>
            <a:r>
              <a:rPr lang="en-US" altLang="zh-CN" dirty="0">
                <a:solidFill>
                  <a:schemeClr val="bg1"/>
                </a:solidFill>
              </a:rPr>
              <a:t>1</a:t>
            </a:r>
            <a:r>
              <a:rPr lang="zh-CN" altLang="en-US" dirty="0">
                <a:solidFill>
                  <a:schemeClr val="bg1"/>
                </a:solidFill>
              </a:rPr>
              <a:t>、大棚（大棚土池、大棚水泥地）</a:t>
            </a:r>
            <a:endParaRPr lang="zh-CN" altLang="en-US" dirty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2</a:t>
            </a:r>
            <a:r>
              <a:rPr lang="zh-CN" altLang="en-US" dirty="0">
                <a:solidFill>
                  <a:schemeClr val="bg1"/>
                </a:solidFill>
              </a:rPr>
              <a:t>、加温设备（蒸汽锅炉（大型养虾场）、平压热水炉（小型养虾场））</a:t>
            </a:r>
            <a:endParaRPr lang="zh-CN" altLang="en-US" dirty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3</a:t>
            </a:r>
            <a:r>
              <a:rPr lang="zh-CN" altLang="en-US" dirty="0">
                <a:solidFill>
                  <a:schemeClr val="bg1"/>
                </a:solidFill>
              </a:rPr>
              <a:t>、增氧设备（水车式增氧机、叶轮式增氧机、罗茨鼓风机、旋涡气泵）</a:t>
            </a:r>
            <a:endParaRPr lang="zh-CN" altLang="en-US" dirty="0">
              <a:solidFill>
                <a:schemeClr val="bg1"/>
              </a:solidFill>
            </a:endParaRPr>
          </a:p>
          <a:p>
            <a:r>
              <a:rPr lang="en-US" altLang="zh-CN" dirty="0">
                <a:solidFill>
                  <a:schemeClr val="bg1"/>
                </a:solidFill>
              </a:rPr>
              <a:t>4</a:t>
            </a:r>
            <a:r>
              <a:rPr lang="zh-CN" altLang="en-US" dirty="0">
                <a:solidFill>
                  <a:schemeClr val="bg1"/>
                </a:solidFill>
              </a:rPr>
              <a:t>、池中设置附着物（水生植物、人工附着物）、进排水管道，进水口设置水机泵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92125" y="2057400"/>
            <a:ext cx="2365375" cy="2829560"/>
          </a:xfrm>
          <a:prstGeom prst="rect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彻底清塘</a:t>
            </a:r>
            <a:endParaRPr lang="zh-CN" altLang="en-US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492125" y="2671763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600450" y="2057400"/>
            <a:ext cx="2395220" cy="2829560"/>
          </a:xfrm>
          <a:prstGeom prst="rect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及时移植</a:t>
            </a:r>
            <a:endParaRPr lang="zh-CN" altLang="en-US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水生植物</a:t>
            </a:r>
            <a:endParaRPr lang="zh-CN" altLang="en-US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3414713" y="2671763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文本框 12"/>
          <p:cNvSpPr txBox="1">
            <a:spLocks noChangeArrowheads="1"/>
          </p:cNvSpPr>
          <p:nvPr/>
        </p:nvSpPr>
        <p:spPr bwMode="auto">
          <a:xfrm>
            <a:off x="3860800" y="4057015"/>
            <a:ext cx="2303463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41770" y="2057400"/>
            <a:ext cx="2365375" cy="2665095"/>
          </a:xfrm>
          <a:prstGeom prst="rect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强化水</a:t>
            </a:r>
            <a:endParaRPr lang="zh-CN" altLang="en-US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质调控</a:t>
            </a:r>
            <a:endParaRPr lang="zh-CN" altLang="en-US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6345238" y="2671763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9504045" y="2057400"/>
            <a:ext cx="2365375" cy="2665095"/>
          </a:xfrm>
          <a:prstGeom prst="rect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勤于日</a:t>
            </a:r>
            <a:endParaRPr lang="zh-CN" altLang="en-US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常管理</a:t>
            </a:r>
            <a:endParaRPr lang="zh-CN" altLang="en-US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9261475" y="2671763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2" name="矩形 1"/>
          <p:cNvSpPr>
            <a:spLocks noChangeArrowheads="1"/>
          </p:cNvSpPr>
          <p:nvPr/>
        </p:nvSpPr>
        <p:spPr bwMode="auto">
          <a:xfrm>
            <a:off x="1057275" y="5141913"/>
            <a:ext cx="9906000" cy="144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罗氏沼虾对水体水质变化比较敏感，易受敌害生物特别是野杂鱼类、水生昆虫幼虫、蝌蚪、水棉等的攻击和危害，成活率和生长速度都较低，因此，养殖罗氏沼虾的关键就是抓好水质管理。</a:t>
            </a:r>
            <a:endParaRPr lang="zh-CN" altLang="en-US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83" name="文本框 28"/>
          <p:cNvSpPr txBox="1">
            <a:spLocks noChangeArrowheads="1"/>
          </p:cNvSpPr>
          <p:nvPr/>
        </p:nvSpPr>
        <p:spPr bwMode="auto">
          <a:xfrm>
            <a:off x="798830" y="487680"/>
            <a:ext cx="536575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罗氏沼虾的养殖水质维护</a:t>
            </a:r>
            <a:endParaRPr lang="zh-CN" altLang="en-US" sz="32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矩形 37"/>
          <p:cNvSpPr>
            <a:spLocks noChangeArrowheads="1"/>
          </p:cNvSpPr>
          <p:nvPr/>
        </p:nvSpPr>
        <p:spPr bwMode="auto">
          <a:xfrm>
            <a:off x="2933700" y="1417320"/>
            <a:ext cx="576389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彻底清塘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392" name="矩形 1"/>
          <p:cNvSpPr>
            <a:spLocks noChangeArrowheads="1"/>
          </p:cNvSpPr>
          <p:nvPr/>
        </p:nvSpPr>
        <p:spPr bwMode="auto">
          <a:xfrm>
            <a:off x="798830" y="2627630"/>
            <a:ext cx="10512425" cy="507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、提前40天以上进行清塘工作，确保彻底清除池塘内的所有甲壳类，它们是携带病毒的重要来源，应用杀灭谷酯或敌百虫来清除。尽量清除塘内的有机质与底藻，它们会消耗大量的氧气，危害养殖,过多的有机质还会吸附有害的病菌，淤泥过多的虾塘最好做清淤工作，将上层淤泥搬走，留下5公分厚度就可以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2、做好除杂和清底工作后开始晒塘30天左右，利用阳光的紫外线杀灭有害菌和氧化泥中的有机质。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3、对于PH低的塘，在晒塘后可以先进20公分水，将生石灰60—100公斤（量视塘口情况而定）撒塘底泡塘。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394" name="文本框 49"/>
          <p:cNvSpPr txBox="1">
            <a:spLocks noChangeArrowheads="1"/>
          </p:cNvSpPr>
          <p:nvPr/>
        </p:nvSpPr>
        <p:spPr bwMode="auto">
          <a:xfrm>
            <a:off x="798830" y="487680"/>
            <a:ext cx="394462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罗氏沼虾的养殖水质维护</a:t>
            </a:r>
            <a:endParaRPr lang="zh-CN" altLang="en-US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" name="组合 18"/>
          <p:cNvGrpSpPr/>
          <p:nvPr/>
        </p:nvGrpSpPr>
        <p:grpSpPr bwMode="auto">
          <a:xfrm>
            <a:off x="3119120" y="218123"/>
            <a:ext cx="6037263" cy="841375"/>
            <a:chOff x="3089275" y="2566613"/>
            <a:chExt cx="6037263" cy="841375"/>
          </a:xfrm>
        </p:grpSpPr>
        <p:sp>
          <p:nvSpPr>
            <p:cNvPr id="6173" name="Freeform 5"/>
            <p:cNvSpPr/>
            <p:nvPr/>
          </p:nvSpPr>
          <p:spPr bwMode="auto">
            <a:xfrm>
              <a:off x="3089275" y="3385763"/>
              <a:ext cx="6037263" cy="14288"/>
            </a:xfrm>
            <a:custGeom>
              <a:avLst/>
              <a:gdLst>
                <a:gd name="T0" fmla="*/ 0 w 3803"/>
                <a:gd name="T1" fmla="*/ 2147483646 h 9"/>
                <a:gd name="T2" fmla="*/ 2147483646 w 3803"/>
                <a:gd name="T3" fmla="*/ 2147483646 h 9"/>
                <a:gd name="T4" fmla="*/ 2147483646 w 3803"/>
                <a:gd name="T5" fmla="*/ 2147483646 h 9"/>
                <a:gd name="T6" fmla="*/ 2147483646 w 3803"/>
                <a:gd name="T7" fmla="*/ 0 h 9"/>
                <a:gd name="T8" fmla="*/ 0 w 3803"/>
                <a:gd name="T9" fmla="*/ 2147483646 h 9"/>
                <a:gd name="T10" fmla="*/ 0 w 3803"/>
                <a:gd name="T11" fmla="*/ 2147483646 h 9"/>
                <a:gd name="T12" fmla="*/ 0 w 3803"/>
                <a:gd name="T13" fmla="*/ 214748364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3" h="9">
                  <a:moveTo>
                    <a:pt x="0" y="9"/>
                  </a:moveTo>
                  <a:lnTo>
                    <a:pt x="3803" y="9"/>
                  </a:lnTo>
                  <a:lnTo>
                    <a:pt x="1905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4" name="Freeform 6"/>
            <p:cNvSpPr>
              <a:spLocks noEditPoints="1"/>
            </p:cNvSpPr>
            <p:nvPr/>
          </p:nvSpPr>
          <p:spPr bwMode="auto">
            <a:xfrm>
              <a:off x="4656138" y="2566613"/>
              <a:ext cx="1476375" cy="841375"/>
            </a:xfrm>
            <a:custGeom>
              <a:avLst/>
              <a:gdLst>
                <a:gd name="T0" fmla="*/ 2147483646 w 393"/>
                <a:gd name="T1" fmla="*/ 2147483646 h 223"/>
                <a:gd name="T2" fmla="*/ 2147483646 w 393"/>
                <a:gd name="T3" fmla="*/ 2147483646 h 223"/>
                <a:gd name="T4" fmla="*/ 2147483646 w 393"/>
                <a:gd name="T5" fmla="*/ 2147483646 h 223"/>
                <a:gd name="T6" fmla="*/ 2147483646 w 393"/>
                <a:gd name="T7" fmla="*/ 2147483646 h 223"/>
                <a:gd name="T8" fmla="*/ 2147483646 w 393"/>
                <a:gd name="T9" fmla="*/ 2147483646 h 223"/>
                <a:gd name="T10" fmla="*/ 2147483646 w 393"/>
                <a:gd name="T11" fmla="*/ 2147483646 h 223"/>
                <a:gd name="T12" fmla="*/ 2147483646 w 393"/>
                <a:gd name="T13" fmla="*/ 2147483646 h 223"/>
                <a:gd name="T14" fmla="*/ 2147483646 w 393"/>
                <a:gd name="T15" fmla="*/ 2147483646 h 223"/>
                <a:gd name="T16" fmla="*/ 2147483646 w 393"/>
                <a:gd name="T17" fmla="*/ 2147483646 h 223"/>
                <a:gd name="T18" fmla="*/ 2147483646 w 393"/>
                <a:gd name="T19" fmla="*/ 2147483646 h 223"/>
                <a:gd name="T20" fmla="*/ 2147483646 w 393"/>
                <a:gd name="T21" fmla="*/ 2147483646 h 223"/>
                <a:gd name="T22" fmla="*/ 2147483646 w 393"/>
                <a:gd name="T23" fmla="*/ 2147483646 h 223"/>
                <a:gd name="T24" fmla="*/ 2147483646 w 393"/>
                <a:gd name="T25" fmla="*/ 2147483646 h 223"/>
                <a:gd name="T26" fmla="*/ 2147483646 w 393"/>
                <a:gd name="T27" fmla="*/ 2147483646 h 223"/>
                <a:gd name="T28" fmla="*/ 2147483646 w 393"/>
                <a:gd name="T29" fmla="*/ 2147483646 h 223"/>
                <a:gd name="T30" fmla="*/ 2147483646 w 393"/>
                <a:gd name="T31" fmla="*/ 2147483646 h 223"/>
                <a:gd name="T32" fmla="*/ 2147483646 w 393"/>
                <a:gd name="T33" fmla="*/ 2147483646 h 223"/>
                <a:gd name="T34" fmla="*/ 2147483646 w 393"/>
                <a:gd name="T35" fmla="*/ 2147483646 h 223"/>
                <a:gd name="T36" fmla="*/ 2147483646 w 393"/>
                <a:gd name="T37" fmla="*/ 2147483646 h 223"/>
                <a:gd name="T38" fmla="*/ 2147483646 w 393"/>
                <a:gd name="T39" fmla="*/ 2147483646 h 223"/>
                <a:gd name="T40" fmla="*/ 2147483646 w 393"/>
                <a:gd name="T41" fmla="*/ 2147483646 h 223"/>
                <a:gd name="T42" fmla="*/ 2147483646 w 393"/>
                <a:gd name="T43" fmla="*/ 2147483646 h 223"/>
                <a:gd name="T44" fmla="*/ 2147483646 w 393"/>
                <a:gd name="T45" fmla="*/ 2147483646 h 223"/>
                <a:gd name="T46" fmla="*/ 2147483646 w 393"/>
                <a:gd name="T47" fmla="*/ 2147483646 h 223"/>
                <a:gd name="T48" fmla="*/ 2147483646 w 393"/>
                <a:gd name="T49" fmla="*/ 2147483646 h 223"/>
                <a:gd name="T50" fmla="*/ 2147483646 w 393"/>
                <a:gd name="T51" fmla="*/ 2147483646 h 223"/>
                <a:gd name="T52" fmla="*/ 2147483646 w 393"/>
                <a:gd name="T53" fmla="*/ 2147483646 h 223"/>
                <a:gd name="T54" fmla="*/ 2147483646 w 393"/>
                <a:gd name="T55" fmla="*/ 2147483646 h 223"/>
                <a:gd name="T56" fmla="*/ 2147483646 w 393"/>
                <a:gd name="T57" fmla="*/ 2147483646 h 223"/>
                <a:gd name="T58" fmla="*/ 2147483646 w 393"/>
                <a:gd name="T59" fmla="*/ 2147483646 h 223"/>
                <a:gd name="T60" fmla="*/ 2147483646 w 393"/>
                <a:gd name="T61" fmla="*/ 2147483646 h 223"/>
                <a:gd name="T62" fmla="*/ 2147483646 w 393"/>
                <a:gd name="T63" fmla="*/ 2147483646 h 223"/>
                <a:gd name="T64" fmla="*/ 2147483646 w 393"/>
                <a:gd name="T65" fmla="*/ 2147483646 h 223"/>
                <a:gd name="T66" fmla="*/ 2147483646 w 393"/>
                <a:gd name="T67" fmla="*/ 2147483646 h 223"/>
                <a:gd name="T68" fmla="*/ 2147483646 w 393"/>
                <a:gd name="T69" fmla="*/ 2147483646 h 223"/>
                <a:gd name="T70" fmla="*/ 2147483646 w 393"/>
                <a:gd name="T71" fmla="*/ 2147483646 h 223"/>
                <a:gd name="T72" fmla="*/ 2147483646 w 393"/>
                <a:gd name="T73" fmla="*/ 2147483646 h 223"/>
                <a:gd name="T74" fmla="*/ 2147483646 w 393"/>
                <a:gd name="T75" fmla="*/ 2147483646 h 223"/>
                <a:gd name="T76" fmla="*/ 2147483646 w 393"/>
                <a:gd name="T77" fmla="*/ 2147483646 h 223"/>
                <a:gd name="T78" fmla="*/ 2147483646 w 393"/>
                <a:gd name="T79" fmla="*/ 2147483646 h 223"/>
                <a:gd name="T80" fmla="*/ 2147483646 w 393"/>
                <a:gd name="T81" fmla="*/ 2147483646 h 223"/>
                <a:gd name="T82" fmla="*/ 2147483646 w 393"/>
                <a:gd name="T83" fmla="*/ 2147483646 h 223"/>
                <a:gd name="T84" fmla="*/ 2147483646 w 393"/>
                <a:gd name="T85" fmla="*/ 2147483646 h 223"/>
                <a:gd name="T86" fmla="*/ 2147483646 w 393"/>
                <a:gd name="T87" fmla="*/ 2147483646 h 223"/>
                <a:gd name="T88" fmla="*/ 2147483646 w 393"/>
                <a:gd name="T89" fmla="*/ 2147483646 h 223"/>
                <a:gd name="T90" fmla="*/ 2147483646 w 393"/>
                <a:gd name="T91" fmla="*/ 2147483646 h 223"/>
                <a:gd name="T92" fmla="*/ 2147483646 w 393"/>
                <a:gd name="T93" fmla="*/ 2147483646 h 223"/>
                <a:gd name="T94" fmla="*/ 2147483646 w 393"/>
                <a:gd name="T95" fmla="*/ 2147483646 h 223"/>
                <a:gd name="T96" fmla="*/ 2147483646 w 393"/>
                <a:gd name="T97" fmla="*/ 2147483646 h 223"/>
                <a:gd name="T98" fmla="*/ 2147483646 w 393"/>
                <a:gd name="T99" fmla="*/ 2147483646 h 223"/>
                <a:gd name="T100" fmla="*/ 2147483646 w 393"/>
                <a:gd name="T101" fmla="*/ 2147483646 h 223"/>
                <a:gd name="T102" fmla="*/ 2147483646 w 393"/>
                <a:gd name="T103" fmla="*/ 2147483646 h 223"/>
                <a:gd name="T104" fmla="*/ 2147483646 w 393"/>
                <a:gd name="T105" fmla="*/ 2147483646 h 223"/>
                <a:gd name="T106" fmla="*/ 2147483646 w 393"/>
                <a:gd name="T107" fmla="*/ 2147483646 h 223"/>
                <a:gd name="T108" fmla="*/ 2147483646 w 393"/>
                <a:gd name="T109" fmla="*/ 2147483646 h 223"/>
                <a:gd name="T110" fmla="*/ 2147483646 w 393"/>
                <a:gd name="T111" fmla="*/ 2147483646 h 223"/>
                <a:gd name="T112" fmla="*/ 2147483646 w 393"/>
                <a:gd name="T113" fmla="*/ 2147483646 h 223"/>
                <a:gd name="T114" fmla="*/ 2147483646 w 393"/>
                <a:gd name="T115" fmla="*/ 2147483646 h 223"/>
                <a:gd name="T116" fmla="*/ 2147483646 w 393"/>
                <a:gd name="T117" fmla="*/ 2147483646 h 223"/>
                <a:gd name="T118" fmla="*/ 2147483646 w 393"/>
                <a:gd name="T119" fmla="*/ 2147483646 h 223"/>
                <a:gd name="T120" fmla="*/ 2147483646 w 393"/>
                <a:gd name="T121" fmla="*/ 2147483646 h 2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93" h="223">
                  <a:moveTo>
                    <a:pt x="53" y="167"/>
                  </a:moveTo>
                  <a:cubicBezTo>
                    <a:pt x="46" y="180"/>
                    <a:pt x="31" y="194"/>
                    <a:pt x="15" y="184"/>
                  </a:cubicBezTo>
                  <a:cubicBezTo>
                    <a:pt x="9" y="180"/>
                    <a:pt x="6" y="173"/>
                    <a:pt x="9" y="166"/>
                  </a:cubicBezTo>
                  <a:cubicBezTo>
                    <a:pt x="15" y="155"/>
                    <a:pt x="27" y="163"/>
                    <a:pt x="23" y="168"/>
                  </a:cubicBezTo>
                  <a:cubicBezTo>
                    <a:pt x="21" y="169"/>
                    <a:pt x="18" y="166"/>
                    <a:pt x="18" y="165"/>
                  </a:cubicBezTo>
                  <a:cubicBezTo>
                    <a:pt x="17" y="172"/>
                    <a:pt x="25" y="174"/>
                    <a:pt x="27" y="168"/>
                  </a:cubicBezTo>
                  <a:cubicBezTo>
                    <a:pt x="30" y="160"/>
                    <a:pt x="20" y="154"/>
                    <a:pt x="13" y="158"/>
                  </a:cubicBezTo>
                  <a:cubicBezTo>
                    <a:pt x="0" y="164"/>
                    <a:pt x="3" y="181"/>
                    <a:pt x="13" y="188"/>
                  </a:cubicBezTo>
                  <a:cubicBezTo>
                    <a:pt x="27" y="196"/>
                    <a:pt x="41" y="191"/>
                    <a:pt x="50" y="180"/>
                  </a:cubicBezTo>
                  <a:cubicBezTo>
                    <a:pt x="50" y="183"/>
                    <a:pt x="50" y="187"/>
                    <a:pt x="51" y="191"/>
                  </a:cubicBezTo>
                  <a:cubicBezTo>
                    <a:pt x="55" y="204"/>
                    <a:pt x="65" y="213"/>
                    <a:pt x="75" y="216"/>
                  </a:cubicBezTo>
                  <a:cubicBezTo>
                    <a:pt x="89" y="220"/>
                    <a:pt x="105" y="214"/>
                    <a:pt x="109" y="200"/>
                  </a:cubicBezTo>
                  <a:cubicBezTo>
                    <a:pt x="113" y="188"/>
                    <a:pt x="108" y="172"/>
                    <a:pt x="90" y="173"/>
                  </a:cubicBezTo>
                  <a:cubicBezTo>
                    <a:pt x="95" y="166"/>
                    <a:pt x="103" y="160"/>
                    <a:pt x="111" y="157"/>
                  </a:cubicBezTo>
                  <a:cubicBezTo>
                    <a:pt x="129" y="152"/>
                    <a:pt x="150" y="159"/>
                    <a:pt x="161" y="173"/>
                  </a:cubicBezTo>
                  <a:cubicBezTo>
                    <a:pt x="171" y="186"/>
                    <a:pt x="173" y="207"/>
                    <a:pt x="156" y="215"/>
                  </a:cubicBezTo>
                  <a:cubicBezTo>
                    <a:pt x="149" y="217"/>
                    <a:pt x="142" y="215"/>
                    <a:pt x="139" y="210"/>
                  </a:cubicBezTo>
                  <a:cubicBezTo>
                    <a:pt x="133" y="199"/>
                    <a:pt x="146" y="194"/>
                    <a:pt x="147" y="200"/>
                  </a:cubicBezTo>
                  <a:cubicBezTo>
                    <a:pt x="147" y="202"/>
                    <a:pt x="143" y="203"/>
                    <a:pt x="142" y="202"/>
                  </a:cubicBezTo>
                  <a:cubicBezTo>
                    <a:pt x="147" y="207"/>
                    <a:pt x="152" y="201"/>
                    <a:pt x="148" y="197"/>
                  </a:cubicBezTo>
                  <a:cubicBezTo>
                    <a:pt x="143" y="191"/>
                    <a:pt x="135" y="197"/>
                    <a:pt x="134" y="203"/>
                  </a:cubicBezTo>
                  <a:cubicBezTo>
                    <a:pt x="131" y="216"/>
                    <a:pt x="147" y="223"/>
                    <a:pt x="157" y="218"/>
                  </a:cubicBezTo>
                  <a:cubicBezTo>
                    <a:pt x="157" y="218"/>
                    <a:pt x="159" y="217"/>
                    <a:pt x="159" y="217"/>
                  </a:cubicBezTo>
                  <a:cubicBezTo>
                    <a:pt x="159" y="217"/>
                    <a:pt x="159" y="217"/>
                    <a:pt x="159" y="217"/>
                  </a:cubicBezTo>
                  <a:cubicBezTo>
                    <a:pt x="176" y="206"/>
                    <a:pt x="175" y="185"/>
                    <a:pt x="165" y="172"/>
                  </a:cubicBezTo>
                  <a:cubicBezTo>
                    <a:pt x="154" y="157"/>
                    <a:pt x="133" y="148"/>
                    <a:pt x="114" y="152"/>
                  </a:cubicBezTo>
                  <a:cubicBezTo>
                    <a:pt x="116" y="152"/>
                    <a:pt x="118" y="151"/>
                    <a:pt x="119" y="150"/>
                  </a:cubicBezTo>
                  <a:cubicBezTo>
                    <a:pt x="175" y="132"/>
                    <a:pt x="199" y="163"/>
                    <a:pt x="207" y="185"/>
                  </a:cubicBezTo>
                  <a:cubicBezTo>
                    <a:pt x="211" y="205"/>
                    <a:pt x="228" y="216"/>
                    <a:pt x="247" y="217"/>
                  </a:cubicBezTo>
                  <a:cubicBezTo>
                    <a:pt x="285" y="219"/>
                    <a:pt x="323" y="204"/>
                    <a:pt x="351" y="178"/>
                  </a:cubicBezTo>
                  <a:cubicBezTo>
                    <a:pt x="345" y="194"/>
                    <a:pt x="349" y="214"/>
                    <a:pt x="370" y="217"/>
                  </a:cubicBezTo>
                  <a:cubicBezTo>
                    <a:pt x="380" y="219"/>
                    <a:pt x="393" y="208"/>
                    <a:pt x="387" y="197"/>
                  </a:cubicBezTo>
                  <a:cubicBezTo>
                    <a:pt x="385" y="192"/>
                    <a:pt x="376" y="189"/>
                    <a:pt x="372" y="195"/>
                  </a:cubicBezTo>
                  <a:cubicBezTo>
                    <a:pt x="370" y="200"/>
                    <a:pt x="376" y="204"/>
                    <a:pt x="379" y="198"/>
                  </a:cubicBezTo>
                  <a:cubicBezTo>
                    <a:pt x="379" y="199"/>
                    <a:pt x="375" y="200"/>
                    <a:pt x="374" y="198"/>
                  </a:cubicBezTo>
                  <a:cubicBezTo>
                    <a:pt x="374" y="192"/>
                    <a:pt x="387" y="193"/>
                    <a:pt x="385" y="204"/>
                  </a:cubicBezTo>
                  <a:cubicBezTo>
                    <a:pt x="383" y="211"/>
                    <a:pt x="377" y="214"/>
                    <a:pt x="370" y="214"/>
                  </a:cubicBezTo>
                  <a:cubicBezTo>
                    <a:pt x="348" y="210"/>
                    <a:pt x="349" y="184"/>
                    <a:pt x="359" y="169"/>
                  </a:cubicBezTo>
                  <a:cubicBezTo>
                    <a:pt x="360" y="168"/>
                    <a:pt x="361" y="167"/>
                    <a:pt x="362" y="166"/>
                  </a:cubicBezTo>
                  <a:cubicBezTo>
                    <a:pt x="382" y="142"/>
                    <a:pt x="392" y="109"/>
                    <a:pt x="385" y="81"/>
                  </a:cubicBezTo>
                  <a:cubicBezTo>
                    <a:pt x="383" y="71"/>
                    <a:pt x="378" y="62"/>
                    <a:pt x="371" y="55"/>
                  </a:cubicBezTo>
                  <a:cubicBezTo>
                    <a:pt x="371" y="55"/>
                    <a:pt x="371" y="55"/>
                    <a:pt x="371" y="55"/>
                  </a:cubicBezTo>
                  <a:cubicBezTo>
                    <a:pt x="367" y="51"/>
                    <a:pt x="364" y="48"/>
                    <a:pt x="361" y="43"/>
                  </a:cubicBezTo>
                  <a:cubicBezTo>
                    <a:pt x="354" y="33"/>
                    <a:pt x="355" y="21"/>
                    <a:pt x="363" y="11"/>
                  </a:cubicBezTo>
                  <a:cubicBezTo>
                    <a:pt x="369" y="7"/>
                    <a:pt x="376" y="6"/>
                    <a:pt x="382" y="10"/>
                  </a:cubicBezTo>
                  <a:cubicBezTo>
                    <a:pt x="391" y="19"/>
                    <a:pt x="380" y="29"/>
                    <a:pt x="377" y="23"/>
                  </a:cubicBezTo>
                  <a:cubicBezTo>
                    <a:pt x="376" y="21"/>
                    <a:pt x="380" y="19"/>
                    <a:pt x="381" y="20"/>
                  </a:cubicBezTo>
                  <a:cubicBezTo>
                    <a:pt x="375" y="16"/>
                    <a:pt x="371" y="24"/>
                    <a:pt x="377" y="27"/>
                  </a:cubicBezTo>
                  <a:cubicBezTo>
                    <a:pt x="384" y="30"/>
                    <a:pt x="390" y="22"/>
                    <a:pt x="389" y="16"/>
                  </a:cubicBezTo>
                  <a:cubicBezTo>
                    <a:pt x="387" y="1"/>
                    <a:pt x="369" y="0"/>
                    <a:pt x="360" y="8"/>
                  </a:cubicBezTo>
                  <a:cubicBezTo>
                    <a:pt x="348" y="21"/>
                    <a:pt x="350" y="36"/>
                    <a:pt x="359" y="48"/>
                  </a:cubicBezTo>
                  <a:cubicBezTo>
                    <a:pt x="356" y="47"/>
                    <a:pt x="352" y="46"/>
                    <a:pt x="348" y="46"/>
                  </a:cubicBezTo>
                  <a:cubicBezTo>
                    <a:pt x="330" y="45"/>
                    <a:pt x="317" y="56"/>
                    <a:pt x="316" y="71"/>
                  </a:cubicBezTo>
                  <a:cubicBezTo>
                    <a:pt x="316" y="82"/>
                    <a:pt x="321" y="89"/>
                    <a:pt x="330" y="94"/>
                  </a:cubicBezTo>
                  <a:cubicBezTo>
                    <a:pt x="340" y="99"/>
                    <a:pt x="348" y="94"/>
                    <a:pt x="352" y="88"/>
                  </a:cubicBezTo>
                  <a:cubicBezTo>
                    <a:pt x="353" y="90"/>
                    <a:pt x="353" y="92"/>
                    <a:pt x="354" y="95"/>
                  </a:cubicBezTo>
                  <a:cubicBezTo>
                    <a:pt x="354" y="95"/>
                    <a:pt x="354" y="95"/>
                    <a:pt x="354" y="95"/>
                  </a:cubicBezTo>
                  <a:cubicBezTo>
                    <a:pt x="354" y="97"/>
                    <a:pt x="354" y="97"/>
                    <a:pt x="354" y="97"/>
                  </a:cubicBezTo>
                  <a:cubicBezTo>
                    <a:pt x="354" y="97"/>
                    <a:pt x="354" y="97"/>
                    <a:pt x="354" y="97"/>
                  </a:cubicBezTo>
                  <a:cubicBezTo>
                    <a:pt x="356" y="117"/>
                    <a:pt x="342" y="132"/>
                    <a:pt x="326" y="139"/>
                  </a:cubicBezTo>
                  <a:cubicBezTo>
                    <a:pt x="315" y="143"/>
                    <a:pt x="304" y="143"/>
                    <a:pt x="293" y="137"/>
                  </a:cubicBezTo>
                  <a:cubicBezTo>
                    <a:pt x="284" y="132"/>
                    <a:pt x="280" y="124"/>
                    <a:pt x="282" y="113"/>
                  </a:cubicBezTo>
                  <a:cubicBezTo>
                    <a:pt x="284" y="107"/>
                    <a:pt x="289" y="102"/>
                    <a:pt x="296" y="103"/>
                  </a:cubicBezTo>
                  <a:cubicBezTo>
                    <a:pt x="307" y="105"/>
                    <a:pt x="304" y="118"/>
                    <a:pt x="298" y="116"/>
                  </a:cubicBezTo>
                  <a:cubicBezTo>
                    <a:pt x="297" y="115"/>
                    <a:pt x="299" y="110"/>
                    <a:pt x="300" y="111"/>
                  </a:cubicBezTo>
                  <a:cubicBezTo>
                    <a:pt x="293" y="111"/>
                    <a:pt x="295" y="119"/>
                    <a:pt x="300" y="119"/>
                  </a:cubicBezTo>
                  <a:cubicBezTo>
                    <a:pt x="308" y="117"/>
                    <a:pt x="308" y="108"/>
                    <a:pt x="304" y="104"/>
                  </a:cubicBezTo>
                  <a:cubicBezTo>
                    <a:pt x="295" y="94"/>
                    <a:pt x="281" y="102"/>
                    <a:pt x="278" y="113"/>
                  </a:cubicBezTo>
                  <a:cubicBezTo>
                    <a:pt x="276" y="124"/>
                    <a:pt x="280" y="134"/>
                    <a:pt x="291" y="140"/>
                  </a:cubicBezTo>
                  <a:cubicBezTo>
                    <a:pt x="302" y="147"/>
                    <a:pt x="315" y="147"/>
                    <a:pt x="327" y="142"/>
                  </a:cubicBezTo>
                  <a:cubicBezTo>
                    <a:pt x="338" y="138"/>
                    <a:pt x="349" y="130"/>
                    <a:pt x="354" y="118"/>
                  </a:cubicBezTo>
                  <a:cubicBezTo>
                    <a:pt x="349" y="142"/>
                    <a:pt x="331" y="159"/>
                    <a:pt x="307" y="163"/>
                  </a:cubicBezTo>
                  <a:cubicBezTo>
                    <a:pt x="301" y="164"/>
                    <a:pt x="295" y="164"/>
                    <a:pt x="289" y="163"/>
                  </a:cubicBezTo>
                  <a:cubicBezTo>
                    <a:pt x="233" y="156"/>
                    <a:pt x="206" y="111"/>
                    <a:pt x="136" y="116"/>
                  </a:cubicBezTo>
                  <a:cubicBezTo>
                    <a:pt x="107" y="118"/>
                    <a:pt x="80" y="130"/>
                    <a:pt x="63" y="150"/>
                  </a:cubicBezTo>
                  <a:cubicBezTo>
                    <a:pt x="59" y="155"/>
                    <a:pt x="55" y="161"/>
                    <a:pt x="53" y="167"/>
                  </a:cubicBezTo>
                  <a:close/>
                  <a:moveTo>
                    <a:pt x="366" y="56"/>
                  </a:moveTo>
                  <a:cubicBezTo>
                    <a:pt x="367" y="56"/>
                    <a:pt x="367" y="57"/>
                    <a:pt x="368" y="58"/>
                  </a:cubicBezTo>
                  <a:cubicBezTo>
                    <a:pt x="368" y="58"/>
                    <a:pt x="368" y="58"/>
                    <a:pt x="368" y="58"/>
                  </a:cubicBezTo>
                  <a:cubicBezTo>
                    <a:pt x="375" y="64"/>
                    <a:pt x="379" y="73"/>
                    <a:pt x="382" y="82"/>
                  </a:cubicBezTo>
                  <a:cubicBezTo>
                    <a:pt x="387" y="109"/>
                    <a:pt x="378" y="140"/>
                    <a:pt x="359" y="164"/>
                  </a:cubicBezTo>
                  <a:cubicBezTo>
                    <a:pt x="333" y="195"/>
                    <a:pt x="289" y="215"/>
                    <a:pt x="248" y="213"/>
                  </a:cubicBezTo>
                  <a:cubicBezTo>
                    <a:pt x="230" y="212"/>
                    <a:pt x="214" y="203"/>
                    <a:pt x="210" y="185"/>
                  </a:cubicBezTo>
                  <a:cubicBezTo>
                    <a:pt x="207" y="170"/>
                    <a:pt x="215" y="157"/>
                    <a:pt x="226" y="154"/>
                  </a:cubicBezTo>
                  <a:cubicBezTo>
                    <a:pt x="227" y="154"/>
                    <a:pt x="227" y="154"/>
                    <a:pt x="227" y="154"/>
                  </a:cubicBezTo>
                  <a:cubicBezTo>
                    <a:pt x="235" y="152"/>
                    <a:pt x="243" y="155"/>
                    <a:pt x="249" y="162"/>
                  </a:cubicBezTo>
                  <a:cubicBezTo>
                    <a:pt x="252" y="168"/>
                    <a:pt x="252" y="175"/>
                    <a:pt x="247" y="179"/>
                  </a:cubicBezTo>
                  <a:cubicBezTo>
                    <a:pt x="239" y="186"/>
                    <a:pt x="232" y="176"/>
                    <a:pt x="237" y="173"/>
                  </a:cubicBezTo>
                  <a:cubicBezTo>
                    <a:pt x="239" y="173"/>
                    <a:pt x="240" y="177"/>
                    <a:pt x="239" y="177"/>
                  </a:cubicBezTo>
                  <a:cubicBezTo>
                    <a:pt x="243" y="172"/>
                    <a:pt x="236" y="168"/>
                    <a:pt x="233" y="172"/>
                  </a:cubicBezTo>
                  <a:cubicBezTo>
                    <a:pt x="229" y="182"/>
                    <a:pt x="239" y="186"/>
                    <a:pt x="245" y="186"/>
                  </a:cubicBezTo>
                  <a:cubicBezTo>
                    <a:pt x="272" y="186"/>
                    <a:pt x="300" y="177"/>
                    <a:pt x="323" y="164"/>
                  </a:cubicBezTo>
                  <a:cubicBezTo>
                    <a:pt x="342" y="153"/>
                    <a:pt x="357" y="135"/>
                    <a:pt x="359" y="110"/>
                  </a:cubicBezTo>
                  <a:cubicBezTo>
                    <a:pt x="359" y="103"/>
                    <a:pt x="359" y="92"/>
                    <a:pt x="354" y="79"/>
                  </a:cubicBezTo>
                  <a:cubicBezTo>
                    <a:pt x="352" y="74"/>
                    <a:pt x="344" y="69"/>
                    <a:pt x="339" y="74"/>
                  </a:cubicBezTo>
                  <a:cubicBezTo>
                    <a:pt x="335" y="78"/>
                    <a:pt x="341" y="84"/>
                    <a:pt x="345" y="79"/>
                  </a:cubicBezTo>
                  <a:cubicBezTo>
                    <a:pt x="345" y="80"/>
                    <a:pt x="340" y="79"/>
                    <a:pt x="341" y="77"/>
                  </a:cubicBezTo>
                  <a:cubicBezTo>
                    <a:pt x="342" y="72"/>
                    <a:pt x="354" y="77"/>
                    <a:pt x="348" y="87"/>
                  </a:cubicBezTo>
                  <a:cubicBezTo>
                    <a:pt x="345" y="92"/>
                    <a:pt x="338" y="93"/>
                    <a:pt x="332" y="91"/>
                  </a:cubicBezTo>
                  <a:cubicBezTo>
                    <a:pt x="324" y="87"/>
                    <a:pt x="319" y="79"/>
                    <a:pt x="320" y="70"/>
                  </a:cubicBezTo>
                  <a:cubicBezTo>
                    <a:pt x="322" y="58"/>
                    <a:pt x="333" y="49"/>
                    <a:pt x="348" y="49"/>
                  </a:cubicBezTo>
                  <a:cubicBezTo>
                    <a:pt x="355" y="50"/>
                    <a:pt x="361" y="52"/>
                    <a:pt x="366" y="56"/>
                  </a:cubicBezTo>
                  <a:close/>
                  <a:moveTo>
                    <a:pt x="289" y="167"/>
                  </a:moveTo>
                  <a:cubicBezTo>
                    <a:pt x="295" y="167"/>
                    <a:pt x="301" y="167"/>
                    <a:pt x="308" y="166"/>
                  </a:cubicBezTo>
                  <a:cubicBezTo>
                    <a:pt x="312" y="165"/>
                    <a:pt x="313" y="165"/>
                    <a:pt x="315" y="164"/>
                  </a:cubicBezTo>
                  <a:cubicBezTo>
                    <a:pt x="296" y="175"/>
                    <a:pt x="272" y="181"/>
                    <a:pt x="250" y="182"/>
                  </a:cubicBezTo>
                  <a:cubicBezTo>
                    <a:pt x="256" y="176"/>
                    <a:pt x="256" y="165"/>
                    <a:pt x="250" y="158"/>
                  </a:cubicBezTo>
                  <a:cubicBezTo>
                    <a:pt x="250" y="158"/>
                    <a:pt x="250" y="158"/>
                    <a:pt x="250" y="158"/>
                  </a:cubicBezTo>
                  <a:cubicBezTo>
                    <a:pt x="250" y="158"/>
                    <a:pt x="250" y="158"/>
                    <a:pt x="250" y="158"/>
                  </a:cubicBezTo>
                  <a:cubicBezTo>
                    <a:pt x="236" y="141"/>
                    <a:pt x="209" y="152"/>
                    <a:pt x="206" y="174"/>
                  </a:cubicBezTo>
                  <a:cubicBezTo>
                    <a:pt x="196" y="153"/>
                    <a:pt x="169" y="129"/>
                    <a:pt x="120" y="146"/>
                  </a:cubicBezTo>
                  <a:cubicBezTo>
                    <a:pt x="88" y="157"/>
                    <a:pt x="68" y="189"/>
                    <a:pt x="86" y="194"/>
                  </a:cubicBezTo>
                  <a:cubicBezTo>
                    <a:pt x="93" y="194"/>
                    <a:pt x="95" y="185"/>
                    <a:pt x="88" y="184"/>
                  </a:cubicBezTo>
                  <a:cubicBezTo>
                    <a:pt x="89" y="184"/>
                    <a:pt x="90" y="188"/>
                    <a:pt x="89" y="189"/>
                  </a:cubicBezTo>
                  <a:cubicBezTo>
                    <a:pt x="83" y="191"/>
                    <a:pt x="80" y="178"/>
                    <a:pt x="91" y="177"/>
                  </a:cubicBezTo>
                  <a:cubicBezTo>
                    <a:pt x="111" y="176"/>
                    <a:pt x="109" y="202"/>
                    <a:pt x="96" y="210"/>
                  </a:cubicBezTo>
                  <a:cubicBezTo>
                    <a:pt x="96" y="210"/>
                    <a:pt x="96" y="210"/>
                    <a:pt x="96" y="210"/>
                  </a:cubicBezTo>
                  <a:cubicBezTo>
                    <a:pt x="96" y="211"/>
                    <a:pt x="96" y="211"/>
                    <a:pt x="96" y="211"/>
                  </a:cubicBezTo>
                  <a:cubicBezTo>
                    <a:pt x="96" y="211"/>
                    <a:pt x="96" y="211"/>
                    <a:pt x="96" y="211"/>
                  </a:cubicBezTo>
                  <a:cubicBezTo>
                    <a:pt x="85" y="217"/>
                    <a:pt x="70" y="214"/>
                    <a:pt x="61" y="201"/>
                  </a:cubicBezTo>
                  <a:cubicBezTo>
                    <a:pt x="50" y="185"/>
                    <a:pt x="55" y="166"/>
                    <a:pt x="67" y="152"/>
                  </a:cubicBezTo>
                  <a:cubicBezTo>
                    <a:pt x="83" y="134"/>
                    <a:pt x="105" y="123"/>
                    <a:pt x="136" y="120"/>
                  </a:cubicBezTo>
                  <a:cubicBezTo>
                    <a:pt x="201" y="114"/>
                    <a:pt x="233" y="160"/>
                    <a:pt x="289" y="167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5" name="Freeform 7"/>
            <p:cNvSpPr>
              <a:spLocks noEditPoints="1"/>
            </p:cNvSpPr>
            <p:nvPr/>
          </p:nvSpPr>
          <p:spPr bwMode="auto">
            <a:xfrm>
              <a:off x="6094413" y="2566613"/>
              <a:ext cx="1476375" cy="841375"/>
            </a:xfrm>
            <a:custGeom>
              <a:avLst/>
              <a:gdLst>
                <a:gd name="T0" fmla="*/ 2147483646 w 393"/>
                <a:gd name="T1" fmla="*/ 2147483646 h 223"/>
                <a:gd name="T2" fmla="*/ 2147483646 w 393"/>
                <a:gd name="T3" fmla="*/ 2147483646 h 223"/>
                <a:gd name="T4" fmla="*/ 2147483646 w 393"/>
                <a:gd name="T5" fmla="*/ 2147483646 h 223"/>
                <a:gd name="T6" fmla="*/ 2147483646 w 393"/>
                <a:gd name="T7" fmla="*/ 2147483646 h 223"/>
                <a:gd name="T8" fmla="*/ 2147483646 w 393"/>
                <a:gd name="T9" fmla="*/ 2147483646 h 223"/>
                <a:gd name="T10" fmla="*/ 2147483646 w 393"/>
                <a:gd name="T11" fmla="*/ 2147483646 h 223"/>
                <a:gd name="T12" fmla="*/ 2147483646 w 393"/>
                <a:gd name="T13" fmla="*/ 2147483646 h 223"/>
                <a:gd name="T14" fmla="*/ 2147483646 w 393"/>
                <a:gd name="T15" fmla="*/ 2147483646 h 223"/>
                <a:gd name="T16" fmla="*/ 2147483646 w 393"/>
                <a:gd name="T17" fmla="*/ 2147483646 h 223"/>
                <a:gd name="T18" fmla="*/ 2147483646 w 393"/>
                <a:gd name="T19" fmla="*/ 2147483646 h 223"/>
                <a:gd name="T20" fmla="*/ 2147483646 w 393"/>
                <a:gd name="T21" fmla="*/ 2147483646 h 223"/>
                <a:gd name="T22" fmla="*/ 2147483646 w 393"/>
                <a:gd name="T23" fmla="*/ 2147483646 h 223"/>
                <a:gd name="T24" fmla="*/ 2147483646 w 393"/>
                <a:gd name="T25" fmla="*/ 2147483646 h 223"/>
                <a:gd name="T26" fmla="*/ 2147483646 w 393"/>
                <a:gd name="T27" fmla="*/ 2147483646 h 223"/>
                <a:gd name="T28" fmla="*/ 2147483646 w 393"/>
                <a:gd name="T29" fmla="*/ 2147483646 h 223"/>
                <a:gd name="T30" fmla="*/ 2147483646 w 393"/>
                <a:gd name="T31" fmla="*/ 2147483646 h 223"/>
                <a:gd name="T32" fmla="*/ 2147483646 w 393"/>
                <a:gd name="T33" fmla="*/ 2147483646 h 223"/>
                <a:gd name="T34" fmla="*/ 2147483646 w 393"/>
                <a:gd name="T35" fmla="*/ 2147483646 h 223"/>
                <a:gd name="T36" fmla="*/ 2147483646 w 393"/>
                <a:gd name="T37" fmla="*/ 2147483646 h 223"/>
                <a:gd name="T38" fmla="*/ 2147483646 w 393"/>
                <a:gd name="T39" fmla="*/ 2147483646 h 223"/>
                <a:gd name="T40" fmla="*/ 2147483646 w 393"/>
                <a:gd name="T41" fmla="*/ 2147483646 h 223"/>
                <a:gd name="T42" fmla="*/ 2147483646 w 393"/>
                <a:gd name="T43" fmla="*/ 2147483646 h 223"/>
                <a:gd name="T44" fmla="*/ 2147483646 w 393"/>
                <a:gd name="T45" fmla="*/ 2147483646 h 223"/>
                <a:gd name="T46" fmla="*/ 2147483646 w 393"/>
                <a:gd name="T47" fmla="*/ 2147483646 h 223"/>
                <a:gd name="T48" fmla="*/ 2147483646 w 393"/>
                <a:gd name="T49" fmla="*/ 2147483646 h 223"/>
                <a:gd name="T50" fmla="*/ 2147483646 w 393"/>
                <a:gd name="T51" fmla="*/ 2147483646 h 223"/>
                <a:gd name="T52" fmla="*/ 2147483646 w 393"/>
                <a:gd name="T53" fmla="*/ 2147483646 h 223"/>
                <a:gd name="T54" fmla="*/ 2147483646 w 393"/>
                <a:gd name="T55" fmla="*/ 2147483646 h 223"/>
                <a:gd name="T56" fmla="*/ 2147483646 w 393"/>
                <a:gd name="T57" fmla="*/ 2147483646 h 223"/>
                <a:gd name="T58" fmla="*/ 2147483646 w 393"/>
                <a:gd name="T59" fmla="*/ 2147483646 h 223"/>
                <a:gd name="T60" fmla="*/ 2147483646 w 393"/>
                <a:gd name="T61" fmla="*/ 2147483646 h 223"/>
                <a:gd name="T62" fmla="*/ 2147483646 w 393"/>
                <a:gd name="T63" fmla="*/ 2147483646 h 223"/>
                <a:gd name="T64" fmla="*/ 2147483646 w 393"/>
                <a:gd name="T65" fmla="*/ 2147483646 h 223"/>
                <a:gd name="T66" fmla="*/ 2147483646 w 393"/>
                <a:gd name="T67" fmla="*/ 2147483646 h 223"/>
                <a:gd name="T68" fmla="*/ 2147483646 w 393"/>
                <a:gd name="T69" fmla="*/ 2147483646 h 223"/>
                <a:gd name="T70" fmla="*/ 2147483646 w 393"/>
                <a:gd name="T71" fmla="*/ 2147483646 h 223"/>
                <a:gd name="T72" fmla="*/ 2147483646 w 393"/>
                <a:gd name="T73" fmla="*/ 2147483646 h 223"/>
                <a:gd name="T74" fmla="*/ 2147483646 w 393"/>
                <a:gd name="T75" fmla="*/ 2147483646 h 223"/>
                <a:gd name="T76" fmla="*/ 2147483646 w 393"/>
                <a:gd name="T77" fmla="*/ 2147483646 h 223"/>
                <a:gd name="T78" fmla="*/ 2147483646 w 393"/>
                <a:gd name="T79" fmla="*/ 2147483646 h 223"/>
                <a:gd name="T80" fmla="*/ 2147483646 w 393"/>
                <a:gd name="T81" fmla="*/ 2147483646 h 223"/>
                <a:gd name="T82" fmla="*/ 2147483646 w 393"/>
                <a:gd name="T83" fmla="*/ 2147483646 h 223"/>
                <a:gd name="T84" fmla="*/ 2147483646 w 393"/>
                <a:gd name="T85" fmla="*/ 2147483646 h 223"/>
                <a:gd name="T86" fmla="*/ 2147483646 w 393"/>
                <a:gd name="T87" fmla="*/ 2147483646 h 223"/>
                <a:gd name="T88" fmla="*/ 2147483646 w 393"/>
                <a:gd name="T89" fmla="*/ 2147483646 h 223"/>
                <a:gd name="T90" fmla="*/ 2147483646 w 393"/>
                <a:gd name="T91" fmla="*/ 2147483646 h 223"/>
                <a:gd name="T92" fmla="*/ 2147483646 w 393"/>
                <a:gd name="T93" fmla="*/ 2147483646 h 223"/>
                <a:gd name="T94" fmla="*/ 2147483646 w 393"/>
                <a:gd name="T95" fmla="*/ 2147483646 h 223"/>
                <a:gd name="T96" fmla="*/ 2147483646 w 393"/>
                <a:gd name="T97" fmla="*/ 2147483646 h 223"/>
                <a:gd name="T98" fmla="*/ 2147483646 w 393"/>
                <a:gd name="T99" fmla="*/ 2147483646 h 223"/>
                <a:gd name="T100" fmla="*/ 2147483646 w 393"/>
                <a:gd name="T101" fmla="*/ 2147483646 h 223"/>
                <a:gd name="T102" fmla="*/ 2147483646 w 393"/>
                <a:gd name="T103" fmla="*/ 2147483646 h 223"/>
                <a:gd name="T104" fmla="*/ 2147483646 w 393"/>
                <a:gd name="T105" fmla="*/ 2147483646 h 223"/>
                <a:gd name="T106" fmla="*/ 2147483646 w 393"/>
                <a:gd name="T107" fmla="*/ 2147483646 h 223"/>
                <a:gd name="T108" fmla="*/ 2147483646 w 393"/>
                <a:gd name="T109" fmla="*/ 2147483646 h 223"/>
                <a:gd name="T110" fmla="*/ 2147483646 w 393"/>
                <a:gd name="T111" fmla="*/ 2147483646 h 223"/>
                <a:gd name="T112" fmla="*/ 2147483646 w 393"/>
                <a:gd name="T113" fmla="*/ 2147483646 h 223"/>
                <a:gd name="T114" fmla="*/ 2147483646 w 393"/>
                <a:gd name="T115" fmla="*/ 2147483646 h 223"/>
                <a:gd name="T116" fmla="*/ 2147483646 w 393"/>
                <a:gd name="T117" fmla="*/ 2147483646 h 223"/>
                <a:gd name="T118" fmla="*/ 2147483646 w 393"/>
                <a:gd name="T119" fmla="*/ 2147483646 h 223"/>
                <a:gd name="T120" fmla="*/ 2147483646 w 393"/>
                <a:gd name="T121" fmla="*/ 2147483646 h 22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93" h="223">
                  <a:moveTo>
                    <a:pt x="340" y="167"/>
                  </a:moveTo>
                  <a:cubicBezTo>
                    <a:pt x="347" y="180"/>
                    <a:pt x="362" y="194"/>
                    <a:pt x="378" y="184"/>
                  </a:cubicBezTo>
                  <a:cubicBezTo>
                    <a:pt x="384" y="180"/>
                    <a:pt x="387" y="173"/>
                    <a:pt x="384" y="166"/>
                  </a:cubicBezTo>
                  <a:cubicBezTo>
                    <a:pt x="378" y="155"/>
                    <a:pt x="366" y="163"/>
                    <a:pt x="370" y="168"/>
                  </a:cubicBezTo>
                  <a:cubicBezTo>
                    <a:pt x="372" y="169"/>
                    <a:pt x="375" y="166"/>
                    <a:pt x="375" y="165"/>
                  </a:cubicBezTo>
                  <a:cubicBezTo>
                    <a:pt x="376" y="172"/>
                    <a:pt x="368" y="174"/>
                    <a:pt x="366" y="168"/>
                  </a:cubicBezTo>
                  <a:cubicBezTo>
                    <a:pt x="363" y="160"/>
                    <a:pt x="373" y="154"/>
                    <a:pt x="380" y="158"/>
                  </a:cubicBezTo>
                  <a:cubicBezTo>
                    <a:pt x="393" y="164"/>
                    <a:pt x="390" y="181"/>
                    <a:pt x="380" y="188"/>
                  </a:cubicBezTo>
                  <a:cubicBezTo>
                    <a:pt x="366" y="196"/>
                    <a:pt x="352" y="191"/>
                    <a:pt x="343" y="180"/>
                  </a:cubicBezTo>
                  <a:cubicBezTo>
                    <a:pt x="343" y="183"/>
                    <a:pt x="343" y="187"/>
                    <a:pt x="342" y="191"/>
                  </a:cubicBezTo>
                  <a:cubicBezTo>
                    <a:pt x="338" y="204"/>
                    <a:pt x="328" y="213"/>
                    <a:pt x="318" y="216"/>
                  </a:cubicBezTo>
                  <a:cubicBezTo>
                    <a:pt x="304" y="220"/>
                    <a:pt x="288" y="214"/>
                    <a:pt x="284" y="200"/>
                  </a:cubicBezTo>
                  <a:cubicBezTo>
                    <a:pt x="280" y="188"/>
                    <a:pt x="285" y="172"/>
                    <a:pt x="303" y="173"/>
                  </a:cubicBezTo>
                  <a:cubicBezTo>
                    <a:pt x="298" y="166"/>
                    <a:pt x="290" y="160"/>
                    <a:pt x="282" y="157"/>
                  </a:cubicBezTo>
                  <a:cubicBezTo>
                    <a:pt x="264" y="152"/>
                    <a:pt x="243" y="159"/>
                    <a:pt x="232" y="173"/>
                  </a:cubicBezTo>
                  <a:cubicBezTo>
                    <a:pt x="222" y="186"/>
                    <a:pt x="220" y="207"/>
                    <a:pt x="237" y="215"/>
                  </a:cubicBezTo>
                  <a:cubicBezTo>
                    <a:pt x="244" y="217"/>
                    <a:pt x="251" y="215"/>
                    <a:pt x="254" y="210"/>
                  </a:cubicBezTo>
                  <a:cubicBezTo>
                    <a:pt x="260" y="199"/>
                    <a:pt x="247" y="194"/>
                    <a:pt x="246" y="200"/>
                  </a:cubicBezTo>
                  <a:cubicBezTo>
                    <a:pt x="246" y="202"/>
                    <a:pt x="250" y="203"/>
                    <a:pt x="251" y="202"/>
                  </a:cubicBezTo>
                  <a:cubicBezTo>
                    <a:pt x="246" y="207"/>
                    <a:pt x="241" y="201"/>
                    <a:pt x="245" y="197"/>
                  </a:cubicBezTo>
                  <a:cubicBezTo>
                    <a:pt x="250" y="191"/>
                    <a:pt x="258" y="197"/>
                    <a:pt x="259" y="203"/>
                  </a:cubicBezTo>
                  <a:cubicBezTo>
                    <a:pt x="261" y="216"/>
                    <a:pt x="246" y="223"/>
                    <a:pt x="236" y="218"/>
                  </a:cubicBezTo>
                  <a:cubicBezTo>
                    <a:pt x="235" y="218"/>
                    <a:pt x="234" y="217"/>
                    <a:pt x="234" y="217"/>
                  </a:cubicBezTo>
                  <a:cubicBezTo>
                    <a:pt x="233" y="217"/>
                    <a:pt x="233" y="217"/>
                    <a:pt x="233" y="217"/>
                  </a:cubicBezTo>
                  <a:cubicBezTo>
                    <a:pt x="217" y="206"/>
                    <a:pt x="218" y="185"/>
                    <a:pt x="228" y="172"/>
                  </a:cubicBezTo>
                  <a:cubicBezTo>
                    <a:pt x="239" y="157"/>
                    <a:pt x="260" y="148"/>
                    <a:pt x="279" y="152"/>
                  </a:cubicBezTo>
                  <a:cubicBezTo>
                    <a:pt x="277" y="152"/>
                    <a:pt x="275" y="151"/>
                    <a:pt x="273" y="150"/>
                  </a:cubicBezTo>
                  <a:cubicBezTo>
                    <a:pt x="218" y="132"/>
                    <a:pt x="194" y="163"/>
                    <a:pt x="186" y="185"/>
                  </a:cubicBezTo>
                  <a:cubicBezTo>
                    <a:pt x="182" y="205"/>
                    <a:pt x="165" y="216"/>
                    <a:pt x="145" y="217"/>
                  </a:cubicBezTo>
                  <a:cubicBezTo>
                    <a:pt x="108" y="219"/>
                    <a:pt x="69" y="204"/>
                    <a:pt x="42" y="178"/>
                  </a:cubicBezTo>
                  <a:cubicBezTo>
                    <a:pt x="48" y="194"/>
                    <a:pt x="44" y="214"/>
                    <a:pt x="23" y="217"/>
                  </a:cubicBezTo>
                  <a:cubicBezTo>
                    <a:pt x="13" y="219"/>
                    <a:pt x="0" y="208"/>
                    <a:pt x="6" y="197"/>
                  </a:cubicBezTo>
                  <a:cubicBezTo>
                    <a:pt x="8" y="192"/>
                    <a:pt x="17" y="189"/>
                    <a:pt x="21" y="195"/>
                  </a:cubicBezTo>
                  <a:cubicBezTo>
                    <a:pt x="23" y="200"/>
                    <a:pt x="17" y="204"/>
                    <a:pt x="14" y="198"/>
                  </a:cubicBezTo>
                  <a:cubicBezTo>
                    <a:pt x="14" y="199"/>
                    <a:pt x="18" y="200"/>
                    <a:pt x="19" y="198"/>
                  </a:cubicBezTo>
                  <a:cubicBezTo>
                    <a:pt x="19" y="192"/>
                    <a:pt x="6" y="193"/>
                    <a:pt x="8" y="204"/>
                  </a:cubicBezTo>
                  <a:cubicBezTo>
                    <a:pt x="10" y="211"/>
                    <a:pt x="16" y="214"/>
                    <a:pt x="23" y="214"/>
                  </a:cubicBezTo>
                  <a:cubicBezTo>
                    <a:pt x="45" y="210"/>
                    <a:pt x="44" y="184"/>
                    <a:pt x="34" y="169"/>
                  </a:cubicBezTo>
                  <a:cubicBezTo>
                    <a:pt x="33" y="168"/>
                    <a:pt x="32" y="167"/>
                    <a:pt x="31" y="166"/>
                  </a:cubicBezTo>
                  <a:cubicBezTo>
                    <a:pt x="11" y="142"/>
                    <a:pt x="1" y="109"/>
                    <a:pt x="8" y="81"/>
                  </a:cubicBezTo>
                  <a:cubicBezTo>
                    <a:pt x="10" y="71"/>
                    <a:pt x="15" y="62"/>
                    <a:pt x="22" y="55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26" y="51"/>
                    <a:pt x="29" y="48"/>
                    <a:pt x="32" y="43"/>
                  </a:cubicBezTo>
                  <a:cubicBezTo>
                    <a:pt x="39" y="33"/>
                    <a:pt x="38" y="21"/>
                    <a:pt x="30" y="11"/>
                  </a:cubicBezTo>
                  <a:cubicBezTo>
                    <a:pt x="24" y="7"/>
                    <a:pt x="17" y="6"/>
                    <a:pt x="11" y="10"/>
                  </a:cubicBezTo>
                  <a:cubicBezTo>
                    <a:pt x="2" y="19"/>
                    <a:pt x="13" y="29"/>
                    <a:pt x="16" y="23"/>
                  </a:cubicBezTo>
                  <a:cubicBezTo>
                    <a:pt x="17" y="21"/>
                    <a:pt x="13" y="19"/>
                    <a:pt x="12" y="20"/>
                  </a:cubicBezTo>
                  <a:cubicBezTo>
                    <a:pt x="18" y="16"/>
                    <a:pt x="21" y="24"/>
                    <a:pt x="16" y="27"/>
                  </a:cubicBezTo>
                  <a:cubicBezTo>
                    <a:pt x="9" y="30"/>
                    <a:pt x="3" y="22"/>
                    <a:pt x="4" y="16"/>
                  </a:cubicBezTo>
                  <a:cubicBezTo>
                    <a:pt x="6" y="1"/>
                    <a:pt x="24" y="0"/>
                    <a:pt x="32" y="8"/>
                  </a:cubicBezTo>
                  <a:cubicBezTo>
                    <a:pt x="44" y="21"/>
                    <a:pt x="42" y="36"/>
                    <a:pt x="34" y="48"/>
                  </a:cubicBezTo>
                  <a:cubicBezTo>
                    <a:pt x="37" y="47"/>
                    <a:pt x="41" y="46"/>
                    <a:pt x="45" y="46"/>
                  </a:cubicBezTo>
                  <a:cubicBezTo>
                    <a:pt x="63" y="45"/>
                    <a:pt x="76" y="56"/>
                    <a:pt x="77" y="71"/>
                  </a:cubicBezTo>
                  <a:cubicBezTo>
                    <a:pt x="77" y="82"/>
                    <a:pt x="72" y="89"/>
                    <a:pt x="63" y="94"/>
                  </a:cubicBezTo>
                  <a:cubicBezTo>
                    <a:pt x="53" y="99"/>
                    <a:pt x="45" y="94"/>
                    <a:pt x="41" y="88"/>
                  </a:cubicBezTo>
                  <a:cubicBezTo>
                    <a:pt x="40" y="90"/>
                    <a:pt x="39" y="92"/>
                    <a:pt x="39" y="95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37" y="117"/>
                    <a:pt x="51" y="132"/>
                    <a:pt x="67" y="139"/>
                  </a:cubicBezTo>
                  <a:cubicBezTo>
                    <a:pt x="78" y="143"/>
                    <a:pt x="89" y="143"/>
                    <a:pt x="100" y="137"/>
                  </a:cubicBezTo>
                  <a:cubicBezTo>
                    <a:pt x="109" y="132"/>
                    <a:pt x="113" y="124"/>
                    <a:pt x="111" y="113"/>
                  </a:cubicBezTo>
                  <a:cubicBezTo>
                    <a:pt x="109" y="107"/>
                    <a:pt x="103" y="102"/>
                    <a:pt x="97" y="103"/>
                  </a:cubicBezTo>
                  <a:cubicBezTo>
                    <a:pt x="86" y="105"/>
                    <a:pt x="89" y="118"/>
                    <a:pt x="95" y="116"/>
                  </a:cubicBezTo>
                  <a:cubicBezTo>
                    <a:pt x="96" y="115"/>
                    <a:pt x="94" y="110"/>
                    <a:pt x="93" y="111"/>
                  </a:cubicBezTo>
                  <a:cubicBezTo>
                    <a:pt x="100" y="111"/>
                    <a:pt x="98" y="119"/>
                    <a:pt x="92" y="119"/>
                  </a:cubicBezTo>
                  <a:cubicBezTo>
                    <a:pt x="85" y="117"/>
                    <a:pt x="85" y="108"/>
                    <a:pt x="89" y="104"/>
                  </a:cubicBezTo>
                  <a:cubicBezTo>
                    <a:pt x="98" y="94"/>
                    <a:pt x="112" y="102"/>
                    <a:pt x="115" y="113"/>
                  </a:cubicBezTo>
                  <a:cubicBezTo>
                    <a:pt x="117" y="124"/>
                    <a:pt x="113" y="134"/>
                    <a:pt x="102" y="140"/>
                  </a:cubicBezTo>
                  <a:cubicBezTo>
                    <a:pt x="91" y="147"/>
                    <a:pt x="78" y="147"/>
                    <a:pt x="66" y="142"/>
                  </a:cubicBezTo>
                  <a:cubicBezTo>
                    <a:pt x="55" y="138"/>
                    <a:pt x="44" y="130"/>
                    <a:pt x="39" y="118"/>
                  </a:cubicBezTo>
                  <a:cubicBezTo>
                    <a:pt x="44" y="142"/>
                    <a:pt x="62" y="159"/>
                    <a:pt x="86" y="163"/>
                  </a:cubicBezTo>
                  <a:cubicBezTo>
                    <a:pt x="92" y="164"/>
                    <a:pt x="98" y="164"/>
                    <a:pt x="104" y="163"/>
                  </a:cubicBezTo>
                  <a:cubicBezTo>
                    <a:pt x="160" y="156"/>
                    <a:pt x="187" y="111"/>
                    <a:pt x="257" y="116"/>
                  </a:cubicBezTo>
                  <a:cubicBezTo>
                    <a:pt x="286" y="118"/>
                    <a:pt x="313" y="130"/>
                    <a:pt x="329" y="150"/>
                  </a:cubicBezTo>
                  <a:cubicBezTo>
                    <a:pt x="334" y="155"/>
                    <a:pt x="338" y="161"/>
                    <a:pt x="340" y="167"/>
                  </a:cubicBezTo>
                  <a:close/>
                  <a:moveTo>
                    <a:pt x="27" y="56"/>
                  </a:moveTo>
                  <a:cubicBezTo>
                    <a:pt x="26" y="56"/>
                    <a:pt x="25" y="57"/>
                    <a:pt x="25" y="58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18" y="64"/>
                    <a:pt x="14" y="73"/>
                    <a:pt x="11" y="82"/>
                  </a:cubicBezTo>
                  <a:cubicBezTo>
                    <a:pt x="6" y="109"/>
                    <a:pt x="15" y="140"/>
                    <a:pt x="34" y="164"/>
                  </a:cubicBezTo>
                  <a:cubicBezTo>
                    <a:pt x="60" y="195"/>
                    <a:pt x="104" y="215"/>
                    <a:pt x="145" y="213"/>
                  </a:cubicBezTo>
                  <a:cubicBezTo>
                    <a:pt x="163" y="212"/>
                    <a:pt x="179" y="203"/>
                    <a:pt x="183" y="185"/>
                  </a:cubicBezTo>
                  <a:cubicBezTo>
                    <a:pt x="185" y="170"/>
                    <a:pt x="178" y="157"/>
                    <a:pt x="166" y="154"/>
                  </a:cubicBezTo>
                  <a:cubicBezTo>
                    <a:pt x="166" y="154"/>
                    <a:pt x="166" y="154"/>
                    <a:pt x="166" y="154"/>
                  </a:cubicBezTo>
                  <a:cubicBezTo>
                    <a:pt x="158" y="152"/>
                    <a:pt x="149" y="155"/>
                    <a:pt x="144" y="162"/>
                  </a:cubicBezTo>
                  <a:cubicBezTo>
                    <a:pt x="141" y="168"/>
                    <a:pt x="141" y="175"/>
                    <a:pt x="146" y="179"/>
                  </a:cubicBezTo>
                  <a:cubicBezTo>
                    <a:pt x="154" y="186"/>
                    <a:pt x="161" y="176"/>
                    <a:pt x="156" y="173"/>
                  </a:cubicBezTo>
                  <a:cubicBezTo>
                    <a:pt x="154" y="173"/>
                    <a:pt x="153" y="177"/>
                    <a:pt x="153" y="177"/>
                  </a:cubicBezTo>
                  <a:cubicBezTo>
                    <a:pt x="150" y="172"/>
                    <a:pt x="157" y="168"/>
                    <a:pt x="160" y="172"/>
                  </a:cubicBezTo>
                  <a:cubicBezTo>
                    <a:pt x="164" y="182"/>
                    <a:pt x="154" y="186"/>
                    <a:pt x="148" y="186"/>
                  </a:cubicBezTo>
                  <a:cubicBezTo>
                    <a:pt x="121" y="186"/>
                    <a:pt x="93" y="177"/>
                    <a:pt x="70" y="164"/>
                  </a:cubicBezTo>
                  <a:cubicBezTo>
                    <a:pt x="51" y="153"/>
                    <a:pt x="35" y="135"/>
                    <a:pt x="34" y="110"/>
                  </a:cubicBezTo>
                  <a:cubicBezTo>
                    <a:pt x="34" y="103"/>
                    <a:pt x="34" y="92"/>
                    <a:pt x="39" y="79"/>
                  </a:cubicBezTo>
                  <a:cubicBezTo>
                    <a:pt x="41" y="74"/>
                    <a:pt x="49" y="69"/>
                    <a:pt x="54" y="74"/>
                  </a:cubicBezTo>
                  <a:cubicBezTo>
                    <a:pt x="58" y="78"/>
                    <a:pt x="52" y="84"/>
                    <a:pt x="48" y="79"/>
                  </a:cubicBezTo>
                  <a:cubicBezTo>
                    <a:pt x="48" y="80"/>
                    <a:pt x="53" y="79"/>
                    <a:pt x="52" y="77"/>
                  </a:cubicBezTo>
                  <a:cubicBezTo>
                    <a:pt x="51" y="72"/>
                    <a:pt x="39" y="77"/>
                    <a:pt x="45" y="87"/>
                  </a:cubicBezTo>
                  <a:cubicBezTo>
                    <a:pt x="48" y="92"/>
                    <a:pt x="55" y="93"/>
                    <a:pt x="61" y="91"/>
                  </a:cubicBezTo>
                  <a:cubicBezTo>
                    <a:pt x="69" y="87"/>
                    <a:pt x="74" y="79"/>
                    <a:pt x="73" y="70"/>
                  </a:cubicBezTo>
                  <a:cubicBezTo>
                    <a:pt x="71" y="58"/>
                    <a:pt x="60" y="49"/>
                    <a:pt x="45" y="49"/>
                  </a:cubicBezTo>
                  <a:cubicBezTo>
                    <a:pt x="38" y="50"/>
                    <a:pt x="32" y="52"/>
                    <a:pt x="27" y="56"/>
                  </a:cubicBezTo>
                  <a:close/>
                  <a:moveTo>
                    <a:pt x="104" y="167"/>
                  </a:moveTo>
                  <a:cubicBezTo>
                    <a:pt x="98" y="167"/>
                    <a:pt x="92" y="167"/>
                    <a:pt x="85" y="166"/>
                  </a:cubicBezTo>
                  <a:cubicBezTo>
                    <a:pt x="81" y="165"/>
                    <a:pt x="80" y="165"/>
                    <a:pt x="77" y="164"/>
                  </a:cubicBezTo>
                  <a:cubicBezTo>
                    <a:pt x="97" y="175"/>
                    <a:pt x="121" y="181"/>
                    <a:pt x="143" y="182"/>
                  </a:cubicBezTo>
                  <a:cubicBezTo>
                    <a:pt x="137" y="176"/>
                    <a:pt x="137" y="165"/>
                    <a:pt x="143" y="158"/>
                  </a:cubicBezTo>
                  <a:cubicBezTo>
                    <a:pt x="143" y="158"/>
                    <a:pt x="143" y="158"/>
                    <a:pt x="143" y="158"/>
                  </a:cubicBezTo>
                  <a:cubicBezTo>
                    <a:pt x="143" y="158"/>
                    <a:pt x="143" y="158"/>
                    <a:pt x="143" y="158"/>
                  </a:cubicBezTo>
                  <a:cubicBezTo>
                    <a:pt x="157" y="141"/>
                    <a:pt x="184" y="152"/>
                    <a:pt x="187" y="174"/>
                  </a:cubicBezTo>
                  <a:cubicBezTo>
                    <a:pt x="197" y="153"/>
                    <a:pt x="224" y="129"/>
                    <a:pt x="273" y="146"/>
                  </a:cubicBezTo>
                  <a:cubicBezTo>
                    <a:pt x="304" y="157"/>
                    <a:pt x="325" y="189"/>
                    <a:pt x="307" y="194"/>
                  </a:cubicBezTo>
                  <a:cubicBezTo>
                    <a:pt x="300" y="194"/>
                    <a:pt x="298" y="185"/>
                    <a:pt x="305" y="184"/>
                  </a:cubicBezTo>
                  <a:cubicBezTo>
                    <a:pt x="304" y="184"/>
                    <a:pt x="303" y="188"/>
                    <a:pt x="304" y="189"/>
                  </a:cubicBezTo>
                  <a:cubicBezTo>
                    <a:pt x="310" y="191"/>
                    <a:pt x="313" y="178"/>
                    <a:pt x="302" y="177"/>
                  </a:cubicBezTo>
                  <a:cubicBezTo>
                    <a:pt x="282" y="176"/>
                    <a:pt x="284" y="202"/>
                    <a:pt x="297" y="210"/>
                  </a:cubicBezTo>
                  <a:cubicBezTo>
                    <a:pt x="297" y="210"/>
                    <a:pt x="297" y="210"/>
                    <a:pt x="297" y="210"/>
                  </a:cubicBezTo>
                  <a:cubicBezTo>
                    <a:pt x="297" y="211"/>
                    <a:pt x="297" y="211"/>
                    <a:pt x="297" y="211"/>
                  </a:cubicBezTo>
                  <a:cubicBezTo>
                    <a:pt x="297" y="211"/>
                    <a:pt x="297" y="211"/>
                    <a:pt x="297" y="211"/>
                  </a:cubicBezTo>
                  <a:cubicBezTo>
                    <a:pt x="308" y="217"/>
                    <a:pt x="323" y="214"/>
                    <a:pt x="332" y="201"/>
                  </a:cubicBezTo>
                  <a:cubicBezTo>
                    <a:pt x="343" y="185"/>
                    <a:pt x="338" y="166"/>
                    <a:pt x="326" y="152"/>
                  </a:cubicBezTo>
                  <a:cubicBezTo>
                    <a:pt x="310" y="134"/>
                    <a:pt x="288" y="123"/>
                    <a:pt x="257" y="120"/>
                  </a:cubicBezTo>
                  <a:cubicBezTo>
                    <a:pt x="192" y="114"/>
                    <a:pt x="160" y="160"/>
                    <a:pt x="104" y="167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50" name="组合 17"/>
          <p:cNvGrpSpPr/>
          <p:nvPr/>
        </p:nvGrpSpPr>
        <p:grpSpPr bwMode="auto">
          <a:xfrm>
            <a:off x="3119120" y="5879783"/>
            <a:ext cx="6037263" cy="479425"/>
            <a:chOff x="3089275" y="3755651"/>
            <a:chExt cx="6037263" cy="479425"/>
          </a:xfrm>
        </p:grpSpPr>
        <p:sp>
          <p:nvSpPr>
            <p:cNvPr id="6166" name="Freeform 8"/>
            <p:cNvSpPr>
              <a:spLocks noEditPoints="1"/>
            </p:cNvSpPr>
            <p:nvPr/>
          </p:nvSpPr>
          <p:spPr bwMode="auto">
            <a:xfrm>
              <a:off x="5343525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28" y="30"/>
                  </a:moveTo>
                  <a:cubicBezTo>
                    <a:pt x="24" y="23"/>
                    <a:pt x="16" y="15"/>
                    <a:pt x="7" y="21"/>
                  </a:cubicBezTo>
                  <a:cubicBezTo>
                    <a:pt x="4" y="23"/>
                    <a:pt x="3" y="27"/>
                    <a:pt x="5" y="30"/>
                  </a:cubicBezTo>
                  <a:cubicBezTo>
                    <a:pt x="8" y="36"/>
                    <a:pt x="14" y="32"/>
                    <a:pt x="12" y="29"/>
                  </a:cubicBezTo>
                  <a:cubicBezTo>
                    <a:pt x="11" y="28"/>
                    <a:pt x="9" y="30"/>
                    <a:pt x="9" y="31"/>
                  </a:cubicBezTo>
                  <a:cubicBezTo>
                    <a:pt x="8" y="27"/>
                    <a:pt x="13" y="26"/>
                    <a:pt x="14" y="29"/>
                  </a:cubicBezTo>
                  <a:cubicBezTo>
                    <a:pt x="16" y="33"/>
                    <a:pt x="10" y="36"/>
                    <a:pt x="6" y="35"/>
                  </a:cubicBezTo>
                  <a:cubicBezTo>
                    <a:pt x="0" y="31"/>
                    <a:pt x="1" y="22"/>
                    <a:pt x="6" y="19"/>
                  </a:cubicBezTo>
                  <a:cubicBezTo>
                    <a:pt x="14" y="14"/>
                    <a:pt x="21" y="17"/>
                    <a:pt x="26" y="23"/>
                  </a:cubicBezTo>
                  <a:cubicBezTo>
                    <a:pt x="26" y="21"/>
                    <a:pt x="26" y="19"/>
                    <a:pt x="27" y="17"/>
                  </a:cubicBezTo>
                  <a:cubicBezTo>
                    <a:pt x="29" y="10"/>
                    <a:pt x="34" y="5"/>
                    <a:pt x="40" y="4"/>
                  </a:cubicBezTo>
                  <a:cubicBezTo>
                    <a:pt x="47" y="2"/>
                    <a:pt x="55" y="5"/>
                    <a:pt x="57" y="12"/>
                  </a:cubicBezTo>
                  <a:cubicBezTo>
                    <a:pt x="60" y="19"/>
                    <a:pt x="57" y="27"/>
                    <a:pt x="47" y="26"/>
                  </a:cubicBezTo>
                  <a:cubicBezTo>
                    <a:pt x="50" y="30"/>
                    <a:pt x="54" y="33"/>
                    <a:pt x="59" y="35"/>
                  </a:cubicBezTo>
                  <a:cubicBezTo>
                    <a:pt x="68" y="38"/>
                    <a:pt x="79" y="34"/>
                    <a:pt x="85" y="26"/>
                  </a:cubicBezTo>
                  <a:cubicBezTo>
                    <a:pt x="90" y="20"/>
                    <a:pt x="91" y="9"/>
                    <a:pt x="82" y="4"/>
                  </a:cubicBezTo>
                  <a:cubicBezTo>
                    <a:pt x="79" y="3"/>
                    <a:pt x="75" y="4"/>
                    <a:pt x="73" y="7"/>
                  </a:cubicBezTo>
                  <a:cubicBezTo>
                    <a:pt x="70" y="13"/>
                    <a:pt x="77" y="15"/>
                    <a:pt x="77" y="12"/>
                  </a:cubicBezTo>
                  <a:cubicBezTo>
                    <a:pt x="78" y="11"/>
                    <a:pt x="75" y="11"/>
                    <a:pt x="75" y="11"/>
                  </a:cubicBezTo>
                  <a:cubicBezTo>
                    <a:pt x="77" y="9"/>
                    <a:pt x="80" y="12"/>
                    <a:pt x="78" y="14"/>
                  </a:cubicBezTo>
                  <a:cubicBezTo>
                    <a:pt x="75" y="17"/>
                    <a:pt x="71" y="14"/>
                    <a:pt x="71" y="11"/>
                  </a:cubicBezTo>
                  <a:cubicBezTo>
                    <a:pt x="69" y="4"/>
                    <a:pt x="78" y="0"/>
                    <a:pt x="83" y="2"/>
                  </a:cubicBezTo>
                  <a:cubicBezTo>
                    <a:pt x="83" y="3"/>
                    <a:pt x="84" y="3"/>
                    <a:pt x="84" y="3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93" y="9"/>
                    <a:pt x="92" y="20"/>
                    <a:pt x="87" y="27"/>
                  </a:cubicBezTo>
                  <a:cubicBezTo>
                    <a:pt x="81" y="35"/>
                    <a:pt x="70" y="40"/>
                    <a:pt x="60" y="37"/>
                  </a:cubicBezTo>
                  <a:cubicBezTo>
                    <a:pt x="61" y="38"/>
                    <a:pt x="62" y="38"/>
                    <a:pt x="63" y="39"/>
                  </a:cubicBezTo>
                  <a:cubicBezTo>
                    <a:pt x="92" y="48"/>
                    <a:pt x="105" y="32"/>
                    <a:pt x="109" y="20"/>
                  </a:cubicBezTo>
                  <a:cubicBezTo>
                    <a:pt x="111" y="10"/>
                    <a:pt x="120" y="4"/>
                    <a:pt x="131" y="3"/>
                  </a:cubicBezTo>
                  <a:cubicBezTo>
                    <a:pt x="150" y="2"/>
                    <a:pt x="171" y="10"/>
                    <a:pt x="185" y="24"/>
                  </a:cubicBezTo>
                  <a:cubicBezTo>
                    <a:pt x="182" y="15"/>
                    <a:pt x="184" y="5"/>
                    <a:pt x="195" y="3"/>
                  </a:cubicBezTo>
                  <a:cubicBezTo>
                    <a:pt x="201" y="2"/>
                    <a:pt x="208" y="8"/>
                    <a:pt x="205" y="14"/>
                  </a:cubicBezTo>
                  <a:cubicBezTo>
                    <a:pt x="203" y="17"/>
                    <a:pt x="199" y="18"/>
                    <a:pt x="197" y="15"/>
                  </a:cubicBezTo>
                  <a:cubicBezTo>
                    <a:pt x="195" y="12"/>
                    <a:pt x="199" y="10"/>
                    <a:pt x="200" y="13"/>
                  </a:cubicBezTo>
                  <a:cubicBezTo>
                    <a:pt x="200" y="13"/>
                    <a:pt x="198" y="12"/>
                    <a:pt x="198" y="13"/>
                  </a:cubicBezTo>
                  <a:cubicBezTo>
                    <a:pt x="198" y="17"/>
                    <a:pt x="204" y="16"/>
                    <a:pt x="203" y="10"/>
                  </a:cubicBezTo>
                  <a:cubicBezTo>
                    <a:pt x="202" y="7"/>
                    <a:pt x="199" y="5"/>
                    <a:pt x="196" y="5"/>
                  </a:cubicBezTo>
                  <a:cubicBezTo>
                    <a:pt x="184" y="7"/>
                    <a:pt x="184" y="21"/>
                    <a:pt x="190" y="29"/>
                  </a:cubicBezTo>
                  <a:cubicBezTo>
                    <a:pt x="190" y="29"/>
                    <a:pt x="191" y="30"/>
                    <a:pt x="191" y="30"/>
                  </a:cubicBezTo>
                  <a:cubicBezTo>
                    <a:pt x="202" y="43"/>
                    <a:pt x="207" y="60"/>
                    <a:pt x="204" y="75"/>
                  </a:cubicBezTo>
                  <a:cubicBezTo>
                    <a:pt x="202" y="81"/>
                    <a:pt x="200" y="86"/>
                    <a:pt x="196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4" y="91"/>
                    <a:pt x="192" y="93"/>
                    <a:pt x="191" y="95"/>
                  </a:cubicBezTo>
                  <a:cubicBezTo>
                    <a:pt x="187" y="101"/>
                    <a:pt x="187" y="107"/>
                    <a:pt x="192" y="112"/>
                  </a:cubicBezTo>
                  <a:cubicBezTo>
                    <a:pt x="195" y="115"/>
                    <a:pt x="199" y="115"/>
                    <a:pt x="202" y="113"/>
                  </a:cubicBezTo>
                  <a:cubicBezTo>
                    <a:pt x="206" y="108"/>
                    <a:pt x="201" y="103"/>
                    <a:pt x="199" y="106"/>
                  </a:cubicBezTo>
                  <a:cubicBezTo>
                    <a:pt x="199" y="107"/>
                    <a:pt x="201" y="108"/>
                    <a:pt x="201" y="108"/>
                  </a:cubicBezTo>
                  <a:cubicBezTo>
                    <a:pt x="198" y="109"/>
                    <a:pt x="196" y="105"/>
                    <a:pt x="199" y="104"/>
                  </a:cubicBezTo>
                  <a:cubicBezTo>
                    <a:pt x="203" y="102"/>
                    <a:pt x="206" y="106"/>
                    <a:pt x="205" y="110"/>
                  </a:cubicBezTo>
                  <a:cubicBezTo>
                    <a:pt x="204" y="117"/>
                    <a:pt x="195" y="118"/>
                    <a:pt x="190" y="114"/>
                  </a:cubicBezTo>
                  <a:cubicBezTo>
                    <a:pt x="184" y="107"/>
                    <a:pt x="185" y="99"/>
                    <a:pt x="190" y="93"/>
                  </a:cubicBezTo>
                  <a:cubicBezTo>
                    <a:pt x="188" y="93"/>
                    <a:pt x="186" y="94"/>
                    <a:pt x="184" y="94"/>
                  </a:cubicBezTo>
                  <a:cubicBezTo>
                    <a:pt x="174" y="94"/>
                    <a:pt x="167" y="88"/>
                    <a:pt x="167" y="80"/>
                  </a:cubicBezTo>
                  <a:cubicBezTo>
                    <a:pt x="167" y="75"/>
                    <a:pt x="169" y="71"/>
                    <a:pt x="174" y="68"/>
                  </a:cubicBezTo>
                  <a:cubicBezTo>
                    <a:pt x="180" y="66"/>
                    <a:pt x="184" y="68"/>
                    <a:pt x="186" y="72"/>
                  </a:cubicBezTo>
                  <a:cubicBezTo>
                    <a:pt x="186" y="70"/>
                    <a:pt x="187" y="69"/>
                    <a:pt x="187" y="68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8" y="56"/>
                    <a:pt x="180" y="48"/>
                    <a:pt x="172" y="45"/>
                  </a:cubicBezTo>
                  <a:cubicBezTo>
                    <a:pt x="167" y="42"/>
                    <a:pt x="161" y="42"/>
                    <a:pt x="155" y="46"/>
                  </a:cubicBezTo>
                  <a:cubicBezTo>
                    <a:pt x="150" y="48"/>
                    <a:pt x="148" y="53"/>
                    <a:pt x="149" y="58"/>
                  </a:cubicBezTo>
                  <a:cubicBezTo>
                    <a:pt x="150" y="61"/>
                    <a:pt x="153" y="64"/>
                    <a:pt x="156" y="63"/>
                  </a:cubicBezTo>
                  <a:cubicBezTo>
                    <a:pt x="162" y="62"/>
                    <a:pt x="160" y="56"/>
                    <a:pt x="158" y="57"/>
                  </a:cubicBezTo>
                  <a:cubicBezTo>
                    <a:pt x="157" y="57"/>
                    <a:pt x="158" y="60"/>
                    <a:pt x="158" y="59"/>
                  </a:cubicBezTo>
                  <a:cubicBezTo>
                    <a:pt x="155" y="59"/>
                    <a:pt x="156" y="55"/>
                    <a:pt x="159" y="55"/>
                  </a:cubicBezTo>
                  <a:cubicBezTo>
                    <a:pt x="163" y="56"/>
                    <a:pt x="163" y="61"/>
                    <a:pt x="161" y="63"/>
                  </a:cubicBezTo>
                  <a:cubicBezTo>
                    <a:pt x="156" y="68"/>
                    <a:pt x="148" y="64"/>
                    <a:pt x="147" y="58"/>
                  </a:cubicBezTo>
                  <a:cubicBezTo>
                    <a:pt x="145" y="52"/>
                    <a:pt x="148" y="47"/>
                    <a:pt x="153" y="44"/>
                  </a:cubicBezTo>
                  <a:cubicBezTo>
                    <a:pt x="160" y="40"/>
                    <a:pt x="167" y="40"/>
                    <a:pt x="173" y="43"/>
                  </a:cubicBezTo>
                  <a:cubicBezTo>
                    <a:pt x="179" y="45"/>
                    <a:pt x="184" y="49"/>
                    <a:pt x="187" y="56"/>
                  </a:cubicBezTo>
                  <a:cubicBezTo>
                    <a:pt x="184" y="43"/>
                    <a:pt x="175" y="34"/>
                    <a:pt x="162" y="32"/>
                  </a:cubicBezTo>
                  <a:cubicBezTo>
                    <a:pt x="159" y="31"/>
                    <a:pt x="156" y="31"/>
                    <a:pt x="153" y="32"/>
                  </a:cubicBezTo>
                  <a:cubicBezTo>
                    <a:pt x="123" y="35"/>
                    <a:pt x="109" y="59"/>
                    <a:pt x="72" y="57"/>
                  </a:cubicBezTo>
                  <a:cubicBezTo>
                    <a:pt x="56" y="56"/>
                    <a:pt x="42" y="49"/>
                    <a:pt x="33" y="39"/>
                  </a:cubicBezTo>
                  <a:cubicBezTo>
                    <a:pt x="31" y="36"/>
                    <a:pt x="29" y="33"/>
                    <a:pt x="28" y="30"/>
                  </a:cubicBezTo>
                  <a:close/>
                  <a:moveTo>
                    <a:pt x="193" y="89"/>
                  </a:moveTo>
                  <a:cubicBezTo>
                    <a:pt x="194" y="88"/>
                    <a:pt x="194" y="88"/>
                    <a:pt x="195" y="88"/>
                  </a:cubicBezTo>
                  <a:cubicBezTo>
                    <a:pt x="195" y="88"/>
                    <a:pt x="195" y="88"/>
                    <a:pt x="195" y="88"/>
                  </a:cubicBezTo>
                  <a:cubicBezTo>
                    <a:pt x="198" y="84"/>
                    <a:pt x="200" y="80"/>
                    <a:pt x="202" y="74"/>
                  </a:cubicBezTo>
                  <a:cubicBezTo>
                    <a:pt x="205" y="60"/>
                    <a:pt x="200" y="44"/>
                    <a:pt x="189" y="31"/>
                  </a:cubicBezTo>
                  <a:cubicBezTo>
                    <a:pt x="176" y="15"/>
                    <a:pt x="153" y="4"/>
                    <a:pt x="131" y="5"/>
                  </a:cubicBezTo>
                  <a:cubicBezTo>
                    <a:pt x="121" y="6"/>
                    <a:pt x="113" y="11"/>
                    <a:pt x="111" y="20"/>
                  </a:cubicBezTo>
                  <a:cubicBezTo>
                    <a:pt x="109" y="28"/>
                    <a:pt x="113" y="35"/>
                    <a:pt x="120" y="36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4" y="38"/>
                    <a:pt x="129" y="36"/>
                    <a:pt x="131" y="32"/>
                  </a:cubicBezTo>
                  <a:cubicBezTo>
                    <a:pt x="133" y="29"/>
                    <a:pt x="133" y="26"/>
                    <a:pt x="130" y="23"/>
                  </a:cubicBezTo>
                  <a:cubicBezTo>
                    <a:pt x="126" y="19"/>
                    <a:pt x="122" y="25"/>
                    <a:pt x="125" y="26"/>
                  </a:cubicBezTo>
                  <a:cubicBezTo>
                    <a:pt x="126" y="27"/>
                    <a:pt x="127" y="25"/>
                    <a:pt x="126" y="24"/>
                  </a:cubicBezTo>
                  <a:cubicBezTo>
                    <a:pt x="128" y="27"/>
                    <a:pt x="125" y="29"/>
                    <a:pt x="123" y="27"/>
                  </a:cubicBezTo>
                  <a:cubicBezTo>
                    <a:pt x="121" y="22"/>
                    <a:pt x="126" y="20"/>
                    <a:pt x="130" y="20"/>
                  </a:cubicBezTo>
                  <a:cubicBezTo>
                    <a:pt x="143" y="20"/>
                    <a:pt x="158" y="25"/>
                    <a:pt x="170" y="31"/>
                  </a:cubicBezTo>
                  <a:cubicBezTo>
                    <a:pt x="181" y="37"/>
                    <a:pt x="189" y="47"/>
                    <a:pt x="190" y="60"/>
                  </a:cubicBezTo>
                  <a:cubicBezTo>
                    <a:pt x="190" y="64"/>
                    <a:pt x="190" y="70"/>
                    <a:pt x="187" y="76"/>
                  </a:cubicBezTo>
                  <a:cubicBezTo>
                    <a:pt x="186" y="79"/>
                    <a:pt x="182" y="81"/>
                    <a:pt x="179" y="79"/>
                  </a:cubicBezTo>
                  <a:cubicBezTo>
                    <a:pt x="177" y="77"/>
                    <a:pt x="180" y="74"/>
                    <a:pt x="182" y="76"/>
                  </a:cubicBezTo>
                  <a:cubicBezTo>
                    <a:pt x="182" y="76"/>
                    <a:pt x="180" y="76"/>
                    <a:pt x="180" y="77"/>
                  </a:cubicBezTo>
                  <a:cubicBezTo>
                    <a:pt x="181" y="80"/>
                    <a:pt x="187" y="77"/>
                    <a:pt x="184" y="72"/>
                  </a:cubicBezTo>
                  <a:cubicBezTo>
                    <a:pt x="182" y="69"/>
                    <a:pt x="178" y="69"/>
                    <a:pt x="175" y="70"/>
                  </a:cubicBezTo>
                  <a:cubicBezTo>
                    <a:pt x="171" y="72"/>
                    <a:pt x="169" y="76"/>
                    <a:pt x="169" y="81"/>
                  </a:cubicBezTo>
                  <a:cubicBezTo>
                    <a:pt x="170" y="87"/>
                    <a:pt x="176" y="92"/>
                    <a:pt x="184" y="92"/>
                  </a:cubicBezTo>
                  <a:cubicBezTo>
                    <a:pt x="188" y="92"/>
                    <a:pt x="191" y="91"/>
                    <a:pt x="193" y="89"/>
                  </a:cubicBezTo>
                  <a:close/>
                  <a:moveTo>
                    <a:pt x="153" y="30"/>
                  </a:moveTo>
                  <a:cubicBezTo>
                    <a:pt x="156" y="30"/>
                    <a:pt x="159" y="30"/>
                    <a:pt x="162" y="30"/>
                  </a:cubicBezTo>
                  <a:cubicBezTo>
                    <a:pt x="165" y="31"/>
                    <a:pt x="165" y="31"/>
                    <a:pt x="167" y="31"/>
                  </a:cubicBezTo>
                  <a:cubicBezTo>
                    <a:pt x="156" y="25"/>
                    <a:pt x="144" y="22"/>
                    <a:pt x="132" y="22"/>
                  </a:cubicBezTo>
                  <a:cubicBezTo>
                    <a:pt x="135" y="25"/>
                    <a:pt x="135" y="31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25" y="44"/>
                    <a:pt x="110" y="38"/>
                    <a:pt x="109" y="26"/>
                  </a:cubicBezTo>
                  <a:cubicBezTo>
                    <a:pt x="104" y="37"/>
                    <a:pt x="89" y="50"/>
                    <a:pt x="63" y="41"/>
                  </a:cubicBezTo>
                  <a:cubicBezTo>
                    <a:pt x="46" y="35"/>
                    <a:pt x="35" y="18"/>
                    <a:pt x="45" y="15"/>
                  </a:cubicBezTo>
                  <a:cubicBezTo>
                    <a:pt x="49" y="15"/>
                    <a:pt x="50" y="20"/>
                    <a:pt x="46" y="21"/>
                  </a:cubicBezTo>
                  <a:cubicBezTo>
                    <a:pt x="47" y="21"/>
                    <a:pt x="47" y="18"/>
                    <a:pt x="47" y="18"/>
                  </a:cubicBezTo>
                  <a:cubicBezTo>
                    <a:pt x="44" y="17"/>
                    <a:pt x="42" y="24"/>
                    <a:pt x="48" y="24"/>
                  </a:cubicBezTo>
                  <a:cubicBezTo>
                    <a:pt x="58" y="25"/>
                    <a:pt x="57" y="11"/>
                    <a:pt x="51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5" y="3"/>
                    <a:pt x="37" y="5"/>
                    <a:pt x="32" y="12"/>
                  </a:cubicBezTo>
                  <a:cubicBezTo>
                    <a:pt x="26" y="20"/>
                    <a:pt x="29" y="30"/>
                    <a:pt x="35" y="38"/>
                  </a:cubicBezTo>
                  <a:cubicBezTo>
                    <a:pt x="43" y="47"/>
                    <a:pt x="55" y="53"/>
                    <a:pt x="71" y="55"/>
                  </a:cubicBezTo>
                  <a:cubicBezTo>
                    <a:pt x="106" y="58"/>
                    <a:pt x="123" y="33"/>
                    <a:pt x="153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7" name="Freeform 9"/>
            <p:cNvSpPr>
              <a:spLocks noEditPoints="1"/>
            </p:cNvSpPr>
            <p:nvPr/>
          </p:nvSpPr>
          <p:spPr bwMode="auto">
            <a:xfrm>
              <a:off x="6102350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180" y="30"/>
                  </a:moveTo>
                  <a:cubicBezTo>
                    <a:pt x="184" y="23"/>
                    <a:pt x="192" y="15"/>
                    <a:pt x="200" y="21"/>
                  </a:cubicBezTo>
                  <a:cubicBezTo>
                    <a:pt x="204" y="23"/>
                    <a:pt x="205" y="27"/>
                    <a:pt x="203" y="30"/>
                  </a:cubicBezTo>
                  <a:cubicBezTo>
                    <a:pt x="200" y="36"/>
                    <a:pt x="194" y="32"/>
                    <a:pt x="196" y="29"/>
                  </a:cubicBezTo>
                  <a:cubicBezTo>
                    <a:pt x="197" y="28"/>
                    <a:pt x="199" y="30"/>
                    <a:pt x="199" y="31"/>
                  </a:cubicBezTo>
                  <a:cubicBezTo>
                    <a:pt x="199" y="27"/>
                    <a:pt x="195" y="26"/>
                    <a:pt x="194" y="29"/>
                  </a:cubicBezTo>
                  <a:cubicBezTo>
                    <a:pt x="192" y="33"/>
                    <a:pt x="198" y="36"/>
                    <a:pt x="201" y="35"/>
                  </a:cubicBezTo>
                  <a:cubicBezTo>
                    <a:pt x="208" y="31"/>
                    <a:pt x="207" y="22"/>
                    <a:pt x="202" y="19"/>
                  </a:cubicBezTo>
                  <a:cubicBezTo>
                    <a:pt x="194" y="14"/>
                    <a:pt x="187" y="17"/>
                    <a:pt x="182" y="23"/>
                  </a:cubicBezTo>
                  <a:cubicBezTo>
                    <a:pt x="182" y="21"/>
                    <a:pt x="182" y="19"/>
                    <a:pt x="181" y="17"/>
                  </a:cubicBezTo>
                  <a:cubicBezTo>
                    <a:pt x="179" y="10"/>
                    <a:pt x="174" y="5"/>
                    <a:pt x="168" y="4"/>
                  </a:cubicBezTo>
                  <a:cubicBezTo>
                    <a:pt x="161" y="2"/>
                    <a:pt x="153" y="5"/>
                    <a:pt x="150" y="12"/>
                  </a:cubicBezTo>
                  <a:cubicBezTo>
                    <a:pt x="148" y="19"/>
                    <a:pt x="151" y="27"/>
                    <a:pt x="161" y="26"/>
                  </a:cubicBezTo>
                  <a:cubicBezTo>
                    <a:pt x="158" y="30"/>
                    <a:pt x="154" y="33"/>
                    <a:pt x="149" y="35"/>
                  </a:cubicBezTo>
                  <a:cubicBezTo>
                    <a:pt x="140" y="38"/>
                    <a:pt x="129" y="34"/>
                    <a:pt x="123" y="26"/>
                  </a:cubicBezTo>
                  <a:cubicBezTo>
                    <a:pt x="118" y="20"/>
                    <a:pt x="117" y="9"/>
                    <a:pt x="126" y="4"/>
                  </a:cubicBezTo>
                  <a:cubicBezTo>
                    <a:pt x="129" y="3"/>
                    <a:pt x="133" y="4"/>
                    <a:pt x="135" y="7"/>
                  </a:cubicBezTo>
                  <a:cubicBezTo>
                    <a:pt x="138" y="13"/>
                    <a:pt x="131" y="15"/>
                    <a:pt x="130" y="12"/>
                  </a:cubicBezTo>
                  <a:cubicBezTo>
                    <a:pt x="130" y="11"/>
                    <a:pt x="133" y="11"/>
                    <a:pt x="133" y="11"/>
                  </a:cubicBezTo>
                  <a:cubicBezTo>
                    <a:pt x="131" y="9"/>
                    <a:pt x="128" y="12"/>
                    <a:pt x="130" y="14"/>
                  </a:cubicBezTo>
                  <a:cubicBezTo>
                    <a:pt x="133" y="17"/>
                    <a:pt x="137" y="14"/>
                    <a:pt x="137" y="11"/>
                  </a:cubicBezTo>
                  <a:cubicBezTo>
                    <a:pt x="139" y="4"/>
                    <a:pt x="130" y="0"/>
                    <a:pt x="125" y="2"/>
                  </a:cubicBezTo>
                  <a:cubicBezTo>
                    <a:pt x="125" y="3"/>
                    <a:pt x="124" y="3"/>
                    <a:pt x="124" y="3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15" y="9"/>
                    <a:pt x="116" y="20"/>
                    <a:pt x="121" y="27"/>
                  </a:cubicBezTo>
                  <a:cubicBezTo>
                    <a:pt x="127" y="35"/>
                    <a:pt x="138" y="40"/>
                    <a:pt x="148" y="37"/>
                  </a:cubicBezTo>
                  <a:cubicBezTo>
                    <a:pt x="147" y="38"/>
                    <a:pt x="146" y="38"/>
                    <a:pt x="145" y="39"/>
                  </a:cubicBezTo>
                  <a:cubicBezTo>
                    <a:pt x="115" y="48"/>
                    <a:pt x="103" y="32"/>
                    <a:pt x="99" y="20"/>
                  </a:cubicBezTo>
                  <a:cubicBezTo>
                    <a:pt x="97" y="10"/>
                    <a:pt x="88" y="4"/>
                    <a:pt x="77" y="3"/>
                  </a:cubicBezTo>
                  <a:cubicBezTo>
                    <a:pt x="58" y="2"/>
                    <a:pt x="37" y="10"/>
                    <a:pt x="23" y="24"/>
                  </a:cubicBezTo>
                  <a:cubicBezTo>
                    <a:pt x="26" y="15"/>
                    <a:pt x="24" y="5"/>
                    <a:pt x="13" y="3"/>
                  </a:cubicBezTo>
                  <a:cubicBezTo>
                    <a:pt x="7" y="2"/>
                    <a:pt x="0" y="8"/>
                    <a:pt x="3" y="14"/>
                  </a:cubicBezTo>
                  <a:cubicBezTo>
                    <a:pt x="5" y="17"/>
                    <a:pt x="9" y="18"/>
                    <a:pt x="11" y="15"/>
                  </a:cubicBezTo>
                  <a:cubicBezTo>
                    <a:pt x="13" y="12"/>
                    <a:pt x="9" y="10"/>
                    <a:pt x="8" y="13"/>
                  </a:cubicBezTo>
                  <a:cubicBezTo>
                    <a:pt x="8" y="13"/>
                    <a:pt x="10" y="12"/>
                    <a:pt x="10" y="13"/>
                  </a:cubicBezTo>
                  <a:cubicBezTo>
                    <a:pt x="10" y="17"/>
                    <a:pt x="3" y="16"/>
                    <a:pt x="5" y="10"/>
                  </a:cubicBezTo>
                  <a:cubicBezTo>
                    <a:pt x="6" y="7"/>
                    <a:pt x="9" y="5"/>
                    <a:pt x="12" y="5"/>
                  </a:cubicBezTo>
                  <a:cubicBezTo>
                    <a:pt x="24" y="7"/>
                    <a:pt x="24" y="21"/>
                    <a:pt x="18" y="29"/>
                  </a:cubicBezTo>
                  <a:cubicBezTo>
                    <a:pt x="18" y="29"/>
                    <a:pt x="17" y="30"/>
                    <a:pt x="17" y="30"/>
                  </a:cubicBezTo>
                  <a:cubicBezTo>
                    <a:pt x="6" y="43"/>
                    <a:pt x="1" y="60"/>
                    <a:pt x="4" y="75"/>
                  </a:cubicBezTo>
                  <a:cubicBezTo>
                    <a:pt x="6" y="81"/>
                    <a:pt x="8" y="86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4" y="91"/>
                    <a:pt x="16" y="93"/>
                    <a:pt x="17" y="95"/>
                  </a:cubicBezTo>
                  <a:cubicBezTo>
                    <a:pt x="21" y="101"/>
                    <a:pt x="21" y="107"/>
                    <a:pt x="16" y="112"/>
                  </a:cubicBezTo>
                  <a:cubicBezTo>
                    <a:pt x="13" y="115"/>
                    <a:pt x="9" y="115"/>
                    <a:pt x="6" y="113"/>
                  </a:cubicBezTo>
                  <a:cubicBezTo>
                    <a:pt x="2" y="108"/>
                    <a:pt x="7" y="103"/>
                    <a:pt x="9" y="106"/>
                  </a:cubicBezTo>
                  <a:cubicBezTo>
                    <a:pt x="9" y="107"/>
                    <a:pt x="7" y="108"/>
                    <a:pt x="7" y="108"/>
                  </a:cubicBezTo>
                  <a:cubicBezTo>
                    <a:pt x="10" y="109"/>
                    <a:pt x="12" y="105"/>
                    <a:pt x="9" y="104"/>
                  </a:cubicBezTo>
                  <a:cubicBezTo>
                    <a:pt x="5" y="102"/>
                    <a:pt x="2" y="106"/>
                    <a:pt x="3" y="110"/>
                  </a:cubicBezTo>
                  <a:cubicBezTo>
                    <a:pt x="4" y="117"/>
                    <a:pt x="13" y="118"/>
                    <a:pt x="18" y="114"/>
                  </a:cubicBezTo>
                  <a:cubicBezTo>
                    <a:pt x="24" y="107"/>
                    <a:pt x="23" y="99"/>
                    <a:pt x="18" y="93"/>
                  </a:cubicBezTo>
                  <a:cubicBezTo>
                    <a:pt x="20" y="93"/>
                    <a:pt x="22" y="94"/>
                    <a:pt x="24" y="94"/>
                  </a:cubicBezTo>
                  <a:cubicBezTo>
                    <a:pt x="34" y="94"/>
                    <a:pt x="41" y="88"/>
                    <a:pt x="41" y="80"/>
                  </a:cubicBezTo>
                  <a:cubicBezTo>
                    <a:pt x="41" y="75"/>
                    <a:pt x="39" y="71"/>
                    <a:pt x="34" y="68"/>
                  </a:cubicBezTo>
                  <a:cubicBezTo>
                    <a:pt x="28" y="66"/>
                    <a:pt x="24" y="68"/>
                    <a:pt x="22" y="72"/>
                  </a:cubicBezTo>
                  <a:cubicBezTo>
                    <a:pt x="22" y="70"/>
                    <a:pt x="21" y="69"/>
                    <a:pt x="2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56"/>
                    <a:pt x="27" y="48"/>
                    <a:pt x="36" y="45"/>
                  </a:cubicBezTo>
                  <a:cubicBezTo>
                    <a:pt x="41" y="42"/>
                    <a:pt x="47" y="42"/>
                    <a:pt x="53" y="46"/>
                  </a:cubicBezTo>
                  <a:cubicBezTo>
                    <a:pt x="58" y="48"/>
                    <a:pt x="60" y="53"/>
                    <a:pt x="59" y="58"/>
                  </a:cubicBezTo>
                  <a:cubicBezTo>
                    <a:pt x="58" y="61"/>
                    <a:pt x="55" y="64"/>
                    <a:pt x="52" y="63"/>
                  </a:cubicBezTo>
                  <a:cubicBezTo>
                    <a:pt x="46" y="62"/>
                    <a:pt x="48" y="56"/>
                    <a:pt x="50" y="57"/>
                  </a:cubicBezTo>
                  <a:cubicBezTo>
                    <a:pt x="51" y="57"/>
                    <a:pt x="50" y="60"/>
                    <a:pt x="50" y="59"/>
                  </a:cubicBezTo>
                  <a:cubicBezTo>
                    <a:pt x="53" y="59"/>
                    <a:pt x="52" y="55"/>
                    <a:pt x="49" y="55"/>
                  </a:cubicBezTo>
                  <a:cubicBezTo>
                    <a:pt x="45" y="56"/>
                    <a:pt x="45" y="61"/>
                    <a:pt x="47" y="63"/>
                  </a:cubicBezTo>
                  <a:cubicBezTo>
                    <a:pt x="52" y="68"/>
                    <a:pt x="60" y="64"/>
                    <a:pt x="61" y="58"/>
                  </a:cubicBezTo>
                  <a:cubicBezTo>
                    <a:pt x="62" y="52"/>
                    <a:pt x="60" y="47"/>
                    <a:pt x="55" y="44"/>
                  </a:cubicBezTo>
                  <a:cubicBezTo>
                    <a:pt x="48" y="40"/>
                    <a:pt x="41" y="40"/>
                    <a:pt x="35" y="43"/>
                  </a:cubicBezTo>
                  <a:cubicBezTo>
                    <a:pt x="29" y="45"/>
                    <a:pt x="24" y="49"/>
                    <a:pt x="21" y="56"/>
                  </a:cubicBezTo>
                  <a:cubicBezTo>
                    <a:pt x="24" y="43"/>
                    <a:pt x="33" y="34"/>
                    <a:pt x="46" y="32"/>
                  </a:cubicBezTo>
                  <a:cubicBezTo>
                    <a:pt x="49" y="31"/>
                    <a:pt x="52" y="31"/>
                    <a:pt x="55" y="32"/>
                  </a:cubicBezTo>
                  <a:cubicBezTo>
                    <a:pt x="85" y="35"/>
                    <a:pt x="99" y="59"/>
                    <a:pt x="136" y="57"/>
                  </a:cubicBezTo>
                  <a:cubicBezTo>
                    <a:pt x="152" y="56"/>
                    <a:pt x="166" y="49"/>
                    <a:pt x="175" y="39"/>
                  </a:cubicBezTo>
                  <a:cubicBezTo>
                    <a:pt x="177" y="36"/>
                    <a:pt x="179" y="33"/>
                    <a:pt x="180" y="30"/>
                  </a:cubicBezTo>
                  <a:close/>
                  <a:moveTo>
                    <a:pt x="15" y="89"/>
                  </a:moveTo>
                  <a:cubicBezTo>
                    <a:pt x="14" y="88"/>
                    <a:pt x="14" y="88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0" y="84"/>
                    <a:pt x="7" y="80"/>
                    <a:pt x="6" y="74"/>
                  </a:cubicBezTo>
                  <a:cubicBezTo>
                    <a:pt x="3" y="60"/>
                    <a:pt x="8" y="44"/>
                    <a:pt x="18" y="31"/>
                  </a:cubicBezTo>
                  <a:cubicBezTo>
                    <a:pt x="32" y="15"/>
                    <a:pt x="55" y="4"/>
                    <a:pt x="77" y="5"/>
                  </a:cubicBezTo>
                  <a:cubicBezTo>
                    <a:pt x="86" y="6"/>
                    <a:pt x="95" y="11"/>
                    <a:pt x="97" y="20"/>
                  </a:cubicBezTo>
                  <a:cubicBezTo>
                    <a:pt x="98" y="28"/>
                    <a:pt x="95" y="35"/>
                    <a:pt x="88" y="36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4" y="38"/>
                    <a:pt x="79" y="36"/>
                    <a:pt x="77" y="32"/>
                  </a:cubicBezTo>
                  <a:cubicBezTo>
                    <a:pt x="75" y="29"/>
                    <a:pt x="75" y="26"/>
                    <a:pt x="78" y="23"/>
                  </a:cubicBezTo>
                  <a:cubicBezTo>
                    <a:pt x="82" y="19"/>
                    <a:pt x="86" y="25"/>
                    <a:pt x="83" y="26"/>
                  </a:cubicBezTo>
                  <a:cubicBezTo>
                    <a:pt x="82" y="27"/>
                    <a:pt x="81" y="25"/>
                    <a:pt x="82" y="24"/>
                  </a:cubicBezTo>
                  <a:cubicBezTo>
                    <a:pt x="80" y="27"/>
                    <a:pt x="83" y="29"/>
                    <a:pt x="85" y="27"/>
                  </a:cubicBezTo>
                  <a:cubicBezTo>
                    <a:pt x="87" y="22"/>
                    <a:pt x="82" y="20"/>
                    <a:pt x="78" y="20"/>
                  </a:cubicBezTo>
                  <a:cubicBezTo>
                    <a:pt x="64" y="20"/>
                    <a:pt x="50" y="25"/>
                    <a:pt x="37" y="31"/>
                  </a:cubicBezTo>
                  <a:cubicBezTo>
                    <a:pt x="27" y="37"/>
                    <a:pt x="19" y="47"/>
                    <a:pt x="18" y="60"/>
                  </a:cubicBezTo>
                  <a:cubicBezTo>
                    <a:pt x="18" y="64"/>
                    <a:pt x="18" y="70"/>
                    <a:pt x="21" y="76"/>
                  </a:cubicBezTo>
                  <a:cubicBezTo>
                    <a:pt x="22" y="79"/>
                    <a:pt x="26" y="81"/>
                    <a:pt x="29" y="79"/>
                  </a:cubicBezTo>
                  <a:cubicBezTo>
                    <a:pt x="31" y="77"/>
                    <a:pt x="28" y="74"/>
                    <a:pt x="26" y="76"/>
                  </a:cubicBezTo>
                  <a:cubicBezTo>
                    <a:pt x="26" y="76"/>
                    <a:pt x="28" y="76"/>
                    <a:pt x="28" y="77"/>
                  </a:cubicBezTo>
                  <a:cubicBezTo>
                    <a:pt x="27" y="80"/>
                    <a:pt x="21" y="77"/>
                    <a:pt x="24" y="72"/>
                  </a:cubicBezTo>
                  <a:cubicBezTo>
                    <a:pt x="26" y="69"/>
                    <a:pt x="30" y="69"/>
                    <a:pt x="33" y="70"/>
                  </a:cubicBezTo>
                  <a:cubicBezTo>
                    <a:pt x="37" y="72"/>
                    <a:pt x="39" y="76"/>
                    <a:pt x="39" y="81"/>
                  </a:cubicBezTo>
                  <a:cubicBezTo>
                    <a:pt x="38" y="87"/>
                    <a:pt x="32" y="92"/>
                    <a:pt x="24" y="92"/>
                  </a:cubicBezTo>
                  <a:cubicBezTo>
                    <a:pt x="20" y="92"/>
                    <a:pt x="17" y="91"/>
                    <a:pt x="15" y="89"/>
                  </a:cubicBezTo>
                  <a:close/>
                  <a:moveTo>
                    <a:pt x="55" y="30"/>
                  </a:moveTo>
                  <a:cubicBezTo>
                    <a:pt x="52" y="30"/>
                    <a:pt x="49" y="30"/>
                    <a:pt x="46" y="30"/>
                  </a:cubicBezTo>
                  <a:cubicBezTo>
                    <a:pt x="43" y="31"/>
                    <a:pt x="43" y="31"/>
                    <a:pt x="41" y="31"/>
                  </a:cubicBezTo>
                  <a:cubicBezTo>
                    <a:pt x="52" y="25"/>
                    <a:pt x="64" y="22"/>
                    <a:pt x="76" y="22"/>
                  </a:cubicBezTo>
                  <a:cubicBezTo>
                    <a:pt x="73" y="25"/>
                    <a:pt x="73" y="31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83" y="44"/>
                    <a:pt x="98" y="38"/>
                    <a:pt x="99" y="26"/>
                  </a:cubicBezTo>
                  <a:cubicBezTo>
                    <a:pt x="104" y="37"/>
                    <a:pt x="119" y="50"/>
                    <a:pt x="145" y="41"/>
                  </a:cubicBezTo>
                  <a:cubicBezTo>
                    <a:pt x="161" y="35"/>
                    <a:pt x="172" y="18"/>
                    <a:pt x="163" y="15"/>
                  </a:cubicBezTo>
                  <a:cubicBezTo>
                    <a:pt x="159" y="15"/>
                    <a:pt x="158" y="20"/>
                    <a:pt x="162" y="21"/>
                  </a:cubicBezTo>
                  <a:cubicBezTo>
                    <a:pt x="161" y="21"/>
                    <a:pt x="160" y="18"/>
                    <a:pt x="161" y="18"/>
                  </a:cubicBezTo>
                  <a:cubicBezTo>
                    <a:pt x="164" y="17"/>
                    <a:pt x="166" y="24"/>
                    <a:pt x="160" y="24"/>
                  </a:cubicBezTo>
                  <a:cubicBezTo>
                    <a:pt x="150" y="25"/>
                    <a:pt x="150" y="11"/>
                    <a:pt x="157" y="7"/>
                  </a:cubicBezTo>
                  <a:cubicBezTo>
                    <a:pt x="157" y="7"/>
                    <a:pt x="157" y="7"/>
                    <a:pt x="157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63" y="3"/>
                    <a:pt x="171" y="5"/>
                    <a:pt x="176" y="12"/>
                  </a:cubicBezTo>
                  <a:cubicBezTo>
                    <a:pt x="182" y="20"/>
                    <a:pt x="179" y="30"/>
                    <a:pt x="173" y="38"/>
                  </a:cubicBezTo>
                  <a:cubicBezTo>
                    <a:pt x="164" y="47"/>
                    <a:pt x="153" y="53"/>
                    <a:pt x="136" y="55"/>
                  </a:cubicBezTo>
                  <a:cubicBezTo>
                    <a:pt x="102" y="58"/>
                    <a:pt x="85" y="33"/>
                    <a:pt x="55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8" name="Freeform 10"/>
            <p:cNvSpPr/>
            <p:nvPr/>
          </p:nvSpPr>
          <p:spPr bwMode="auto">
            <a:xfrm>
              <a:off x="674846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0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9" name="Freeform 11"/>
            <p:cNvSpPr/>
            <p:nvPr/>
          </p:nvSpPr>
          <p:spPr bwMode="auto">
            <a:xfrm>
              <a:off x="379571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2147483646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106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0" name="Freeform 12"/>
            <p:cNvSpPr/>
            <p:nvPr/>
          </p:nvSpPr>
          <p:spPr bwMode="auto">
            <a:xfrm>
              <a:off x="6864350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0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1" name="Freeform 13"/>
            <p:cNvSpPr/>
            <p:nvPr/>
          </p:nvSpPr>
          <p:spPr bwMode="auto">
            <a:xfrm>
              <a:off x="4460875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2147483646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568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2" name="Freeform 14"/>
            <p:cNvSpPr/>
            <p:nvPr/>
          </p:nvSpPr>
          <p:spPr bwMode="auto">
            <a:xfrm>
              <a:off x="3089275" y="3755651"/>
              <a:ext cx="6037263" cy="15875"/>
            </a:xfrm>
            <a:custGeom>
              <a:avLst/>
              <a:gdLst>
                <a:gd name="T0" fmla="*/ 0 w 3803"/>
                <a:gd name="T1" fmla="*/ 0 h 10"/>
                <a:gd name="T2" fmla="*/ 2147483646 w 3803"/>
                <a:gd name="T3" fmla="*/ 0 h 10"/>
                <a:gd name="T4" fmla="*/ 2147483646 w 3803"/>
                <a:gd name="T5" fmla="*/ 0 h 10"/>
                <a:gd name="T6" fmla="*/ 2147483646 w 3803"/>
                <a:gd name="T7" fmla="*/ 2147483646 h 10"/>
                <a:gd name="T8" fmla="*/ 0 w 3803"/>
                <a:gd name="T9" fmla="*/ 0 h 10"/>
                <a:gd name="T10" fmla="*/ 0 w 3803"/>
                <a:gd name="T11" fmla="*/ 0 h 10"/>
                <a:gd name="T12" fmla="*/ 0 w 3803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3" h="10">
                  <a:moveTo>
                    <a:pt x="0" y="0"/>
                  </a:moveTo>
                  <a:lnTo>
                    <a:pt x="3803" y="0"/>
                  </a:lnTo>
                  <a:lnTo>
                    <a:pt x="190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51" name="文本框 22"/>
          <p:cNvSpPr txBox="1">
            <a:spLocks noChangeArrowheads="1"/>
          </p:cNvSpPr>
          <p:nvPr/>
        </p:nvSpPr>
        <p:spPr bwMode="auto">
          <a:xfrm>
            <a:off x="4758055" y="1316038"/>
            <a:ext cx="221488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000" dirty="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罗氏沼虾</a:t>
            </a:r>
            <a:endParaRPr lang="zh-CN" altLang="en-US" sz="4000" dirty="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54" name="文本框 25"/>
          <p:cNvSpPr txBox="1">
            <a:spLocks noChangeArrowheads="1"/>
          </p:cNvSpPr>
          <p:nvPr/>
        </p:nvSpPr>
        <p:spPr bwMode="auto">
          <a:xfrm>
            <a:off x="334328" y="2084070"/>
            <a:ext cx="308864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r>
              <a:rPr lang="zh-CN" altLang="en-US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：罗氏沼虾介绍</a:t>
            </a:r>
            <a:endParaRPr lang="zh-CN" altLang="en-US" sz="28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55" name="文本框 26"/>
          <p:cNvSpPr txBox="1">
            <a:spLocks noChangeArrowheads="1"/>
          </p:cNvSpPr>
          <p:nvPr/>
        </p:nvSpPr>
        <p:spPr bwMode="auto">
          <a:xfrm>
            <a:off x="6456998" y="2084070"/>
            <a:ext cx="344424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02</a:t>
            </a:r>
            <a:r>
              <a:rPr lang="zh-CN" altLang="en-US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：罗氏沼虾常见病</a:t>
            </a:r>
            <a:endParaRPr lang="zh-CN" altLang="en-US" sz="28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56" name="文本框 27"/>
          <p:cNvSpPr txBox="1">
            <a:spLocks noChangeArrowheads="1"/>
          </p:cNvSpPr>
          <p:nvPr/>
        </p:nvSpPr>
        <p:spPr bwMode="auto">
          <a:xfrm>
            <a:off x="334328" y="2902903"/>
            <a:ext cx="5933440" cy="224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03</a:t>
            </a:r>
            <a:r>
              <a:rPr lang="zh-CN" altLang="en-US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：罗氏沼虾的池塘准备</a:t>
            </a:r>
            <a:endParaRPr lang="zh-CN" altLang="en-US" sz="28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28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05</a:t>
            </a:r>
            <a:r>
              <a:rPr lang="zh-CN" altLang="en-US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：罗氏沼虾的养殖水质维护</a:t>
            </a:r>
            <a:endParaRPr lang="zh-CN" altLang="en-US" sz="28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28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07</a:t>
            </a:r>
            <a:r>
              <a:rPr lang="zh-CN" altLang="en-US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：罗氏沼虾产业在云南的发展趋势</a:t>
            </a:r>
            <a:endParaRPr lang="en-US" altLang="zh-CN" sz="28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57" name="文本框 28"/>
          <p:cNvSpPr txBox="1">
            <a:spLocks noChangeArrowheads="1"/>
          </p:cNvSpPr>
          <p:nvPr/>
        </p:nvSpPr>
        <p:spPr bwMode="auto">
          <a:xfrm>
            <a:off x="6456998" y="2902903"/>
            <a:ext cx="5933440" cy="224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04</a:t>
            </a:r>
            <a:r>
              <a:rPr lang="zh-CN" altLang="en-US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：罗氏沼虾的设备配置</a:t>
            </a:r>
            <a:endParaRPr lang="zh-CN" altLang="en-US" sz="28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28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06</a:t>
            </a:r>
            <a:r>
              <a:rPr lang="zh-CN" altLang="en-US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：养殖罗氏沼虾成功的五大要素</a:t>
            </a:r>
            <a:endParaRPr lang="zh-CN" altLang="en-US" sz="28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28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08</a:t>
            </a:r>
            <a:r>
              <a:rPr lang="zh-CN" altLang="en-US" sz="28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：罗氏沼虾产业在云南的发展趋势</a:t>
            </a:r>
            <a:endParaRPr lang="zh-CN" altLang="en-US" sz="28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矩形 37"/>
          <p:cNvSpPr>
            <a:spLocks noChangeArrowheads="1"/>
          </p:cNvSpPr>
          <p:nvPr/>
        </p:nvSpPr>
        <p:spPr bwMode="auto">
          <a:xfrm>
            <a:off x="3590925" y="1640205"/>
            <a:ext cx="383349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及时移植水生植物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392" name="矩形 1"/>
          <p:cNvSpPr>
            <a:spLocks noChangeArrowheads="1"/>
          </p:cNvSpPr>
          <p:nvPr/>
        </p:nvSpPr>
        <p:spPr bwMode="auto">
          <a:xfrm>
            <a:off x="1056005" y="2705100"/>
            <a:ext cx="9872345" cy="419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提供安全、隐蔽合理的隐蔽带，虾苗放养初期，池中缺少水草，可在距池边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2-3m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处放置一些树枝、竹丝，这对提高幼虾的成活率有积极意义。虾苗下塘后及时种植水草，选择轮叶黑藻、苦草、服子菜等沉水性植物进行移植，既可扩大立体隐蔽空间，又可增氧、净化水质，富集无机盐，在池边可种植菖蒲、水花生等挺水植物，将隐蔽物设置成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2-4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层同心带状圈环，覆盖面积占池塘面积的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1/4-1/3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，密度适当，除池边杂草，清理出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</a:rPr>
              <a:t>0.5-1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</a:rPr>
              <a:t>米的隔离带，以避免水陆两栖生物滋生。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20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394" name="文本框 49"/>
          <p:cNvSpPr txBox="1">
            <a:spLocks noChangeArrowheads="1"/>
          </p:cNvSpPr>
          <p:nvPr/>
        </p:nvSpPr>
        <p:spPr bwMode="auto">
          <a:xfrm>
            <a:off x="798830" y="487680"/>
            <a:ext cx="385572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罗氏沼虾的养殖水质维护</a:t>
            </a:r>
            <a:endParaRPr lang="zh-CN" altLang="en-US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矩形 37"/>
          <p:cNvSpPr>
            <a:spLocks noChangeArrowheads="1"/>
          </p:cNvSpPr>
          <p:nvPr/>
        </p:nvSpPr>
        <p:spPr bwMode="auto">
          <a:xfrm>
            <a:off x="3924300" y="1341755"/>
            <a:ext cx="3729038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强化水质调控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392" name="矩形 1"/>
          <p:cNvSpPr>
            <a:spLocks noChangeArrowheads="1"/>
          </p:cNvSpPr>
          <p:nvPr/>
        </p:nvSpPr>
        <p:spPr bwMode="auto">
          <a:xfrm>
            <a:off x="6529388" y="2705100"/>
            <a:ext cx="4398962" cy="1337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394" name="文本框 49"/>
          <p:cNvSpPr txBox="1">
            <a:spLocks noChangeArrowheads="1"/>
          </p:cNvSpPr>
          <p:nvPr/>
        </p:nvSpPr>
        <p:spPr bwMode="auto">
          <a:xfrm>
            <a:off x="798830" y="487680"/>
            <a:ext cx="366776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罗氏沼虾的养殖水质维护</a:t>
            </a:r>
            <a:endParaRPr lang="zh-CN" altLang="en-US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06780" y="2178685"/>
            <a:ext cx="10379075" cy="43999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>
                <a:solidFill>
                  <a:schemeClr val="bg1"/>
                </a:solidFill>
              </a:rPr>
              <a:t>罗氏沼虾对水质的要求较高，因而要加强水质的调节、控制。虾苗入池后1个月保持水位在40～60厘米，以后逐渐加深水位，8～9月加至最深。注水时要用尼龙筛绢网袋严格过滤，严防敌害生物入池。在夏季，可每周换水2次，每次换去15～20厘米,并要安增氧机调节水质，一般池水呈淡绿、油绿为佳，发现水质不适，及时大量换水。生长季节水的透明度在25～35厘米即可。并要注意及时清除污物，严防污水、农药水入池。高温期间，首先虾池要保持一定的水深，最好能达到1.5米以上，水体大，溶氧多，水温与水质也相对稳定；虾池要保持一定的肥度，如果虾池过肥，透明度小于25cm时就要换水，适时排出适量的老水并注入新水，塘口的进排水系一定要分开，当然对水质过肥的塘口，可使用微生物制剂降解过多的有机质和有毒有害物质，养殖中后期最好选用硝化与反硝化菌为主的生物制剂使用，可分解有机质，一般只起絮凝作用的微生物制剂效果不够明显，但池水也不能太瘦，对于水质清瘦的虾池即透明度大于40cm的须适当施肥。高温期间投饵量大，虾的代谢量也大，因此一般虾池都不缺氮、磷，而是缺少微量元素或是池塘菌相、藻相不平衡，物质循环受阻，所以对水质清瘦的虾池建议使用“生物专用肥”，以补充水体的益生菌和微量元素，总而言之，“养好一塘虾，先要养好一塘水”，虾池水质要求达到“肥、活、嫩、爽”。  </a:t>
            </a:r>
            <a:endParaRPr lang="zh-CN" altLang="en-US" sz="20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矩形 37"/>
          <p:cNvSpPr>
            <a:spLocks noChangeArrowheads="1"/>
          </p:cNvSpPr>
          <p:nvPr/>
        </p:nvSpPr>
        <p:spPr bwMode="auto">
          <a:xfrm>
            <a:off x="4197350" y="1412875"/>
            <a:ext cx="3729038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勤于日常管理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392" name="矩形 1"/>
          <p:cNvSpPr>
            <a:spLocks noChangeArrowheads="1"/>
          </p:cNvSpPr>
          <p:nvPr/>
        </p:nvSpPr>
        <p:spPr bwMode="auto">
          <a:xfrm>
            <a:off x="6529388" y="2705100"/>
            <a:ext cx="4398962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394" name="文本框 49"/>
          <p:cNvSpPr txBox="1">
            <a:spLocks noChangeArrowheads="1"/>
          </p:cNvSpPr>
          <p:nvPr/>
        </p:nvSpPr>
        <p:spPr bwMode="auto">
          <a:xfrm>
            <a:off x="798830" y="487680"/>
            <a:ext cx="382079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罗氏沼虾的养殖水质维护</a:t>
            </a:r>
            <a:endParaRPr lang="zh-CN" altLang="en-US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95705" y="2350770"/>
            <a:ext cx="9733280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chemeClr val="bg1"/>
                </a:solidFill>
              </a:rPr>
              <a:t>1、观察虾在塘中的活动情况，一旦发现游边或“转池”时，要查找原因，是否水体PH过高、水体变化太大、溶氧不足、有寄生虫附着、病害发生等等；</a:t>
            </a:r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2、观察虾的吃食情况，定期查看食台，根据虾的吃食状况而决定投喂量，一旦发现吃食突然剧变，需分析原因，是否溶氧过低、饲料变质、病害发生等等；</a:t>
            </a:r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3、观察虾池的水质变化情况，经常观察水体的颜色变化和检查虾池的透明度等，一旦发现池水不清爽，须分析原因，是否施肥过多、投饵过量、有机质或有毒有害物质过高等等。通过巡塘，如发现异常，及早防范，采取相应措施，减少不必要的损失。特别是在高温期间，常常伴有雷阵雨，要加强巡塘，根据情况适当增加巡塘次数，谨防浮头、泛塘。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080385" y="1742440"/>
            <a:ext cx="1249045" cy="2143125"/>
          </a:xfrm>
          <a:prstGeom prst="rect">
            <a:avLst/>
          </a:prstGeom>
          <a:solidFill>
            <a:srgbClr val="DAD1CC"/>
          </a:solidFill>
          <a:ln>
            <a:noFill/>
          </a:ln>
          <a:effectLst>
            <a:reflection blurRad="6350" stA="52000" endA="300" endPos="35000" dist="254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强化虾苗</a:t>
            </a:r>
            <a:endParaRPr lang="zh-CN" altLang="en-US" sz="3200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28845" y="1742440"/>
            <a:ext cx="1249045" cy="2143125"/>
          </a:xfrm>
          <a:prstGeom prst="rect">
            <a:avLst/>
          </a:prstGeom>
          <a:solidFill>
            <a:srgbClr val="DAD1CC"/>
          </a:solidFill>
          <a:ln>
            <a:noFill/>
          </a:ln>
          <a:effectLst>
            <a:reflection blurRad="6350" stA="52000" endA="300" endPos="35000" dist="254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控制成虾性早熟</a:t>
            </a:r>
            <a:endParaRPr lang="zh-CN" altLang="en-US" sz="3200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77305" y="1742440"/>
            <a:ext cx="1249045" cy="2143125"/>
          </a:xfrm>
          <a:prstGeom prst="rect">
            <a:avLst/>
          </a:prstGeom>
          <a:solidFill>
            <a:srgbClr val="DAD1CC"/>
          </a:solidFill>
          <a:ln>
            <a:noFill/>
          </a:ln>
          <a:effectLst>
            <a:reflection blurRad="6350" stA="52000" endA="300" endPos="35000" dist="254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防止幼虾自相残杀</a:t>
            </a:r>
            <a:endParaRPr lang="zh-CN" altLang="en-US" sz="3200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25765" y="1742440"/>
            <a:ext cx="1249045" cy="2143125"/>
          </a:xfrm>
          <a:prstGeom prst="rect">
            <a:avLst/>
          </a:prstGeom>
          <a:solidFill>
            <a:srgbClr val="DAD1CC"/>
          </a:solidFill>
          <a:ln>
            <a:noFill/>
          </a:ln>
          <a:effectLst>
            <a:reflection blurRad="6350" stA="52000" endA="300" endPos="35000" dist="254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科学投饲</a:t>
            </a:r>
            <a:endParaRPr lang="zh-CN" altLang="en-US" sz="3200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98830" y="1321435"/>
            <a:ext cx="1708150" cy="3395345"/>
            <a:chOff x="527122" y="2768958"/>
            <a:chExt cx="1449564" cy="1249251"/>
          </a:xfrm>
          <a:solidFill>
            <a:srgbClr val="CBB158"/>
          </a:solidFill>
          <a:effectLst>
            <a:reflection blurRad="6350" stA="52000" endA="300" endPos="35000" dist="25400" dir="5400000" sy="-100000" algn="bl" rotWithShape="0"/>
          </a:effectLst>
        </p:grpSpPr>
        <p:sp>
          <p:nvSpPr>
            <p:cNvPr id="8" name="矩形 7"/>
            <p:cNvSpPr/>
            <p:nvPr/>
          </p:nvSpPr>
          <p:spPr>
            <a:xfrm>
              <a:off x="527122" y="2768958"/>
              <a:ext cx="1322929" cy="12492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3200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养殖罗氏沼虾成功的五大要素</a:t>
              </a:r>
              <a:endParaRPr lang="zh-CN" altLang="en-US" sz="32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5400000">
              <a:off x="1712891" y="2891531"/>
              <a:ext cx="283335" cy="24425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9674225" y="1742440"/>
            <a:ext cx="1249045" cy="2143125"/>
          </a:xfrm>
          <a:prstGeom prst="rect">
            <a:avLst/>
          </a:prstGeom>
          <a:solidFill>
            <a:srgbClr val="DAD1CC"/>
          </a:solidFill>
          <a:ln>
            <a:noFill/>
          </a:ln>
          <a:effectLst>
            <a:reflection blurRad="6350" stA="52000" endA="300" endPos="35000" dist="254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加强水质管理</a:t>
            </a:r>
            <a:endParaRPr lang="zh-CN" altLang="en-US" sz="3200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467" name="文本框 9"/>
          <p:cNvSpPr txBox="1">
            <a:spLocks noChangeArrowheads="1"/>
          </p:cNvSpPr>
          <p:nvPr/>
        </p:nvSpPr>
        <p:spPr bwMode="auto">
          <a:xfrm>
            <a:off x="1056640" y="4856798"/>
            <a:ext cx="9866313" cy="110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6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2800">
              <a:solidFill>
                <a:srgbClr val="CBB158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9469" name="文本框 16"/>
          <p:cNvSpPr txBox="1">
            <a:spLocks noChangeArrowheads="1"/>
          </p:cNvSpPr>
          <p:nvPr/>
        </p:nvSpPr>
        <p:spPr bwMode="auto">
          <a:xfrm>
            <a:off x="798513" y="487363"/>
            <a:ext cx="2400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罗氏沼虾</a:t>
            </a:r>
            <a:endParaRPr lang="zh-CN" altLang="en-US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文本框 17"/>
          <p:cNvSpPr txBox="1">
            <a:spLocks noChangeArrowheads="1"/>
          </p:cNvSpPr>
          <p:nvPr/>
        </p:nvSpPr>
        <p:spPr bwMode="auto">
          <a:xfrm>
            <a:off x="3276283" y="2260600"/>
            <a:ext cx="675005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强化虾苗</a:t>
            </a:r>
            <a:endParaRPr lang="zh-CN" altLang="en-US" sz="32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4" name="图片 1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3627755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5" name="组合 7"/>
          <p:cNvGrpSpPr/>
          <p:nvPr/>
        </p:nvGrpSpPr>
        <p:grpSpPr bwMode="auto">
          <a:xfrm rot="5400000">
            <a:off x="1661319" y="3626644"/>
            <a:ext cx="6037263" cy="479425"/>
            <a:chOff x="3089275" y="3755651"/>
            <a:chExt cx="6037263" cy="479425"/>
          </a:xfrm>
        </p:grpSpPr>
        <p:sp>
          <p:nvSpPr>
            <p:cNvPr id="17424" name="Freeform 8"/>
            <p:cNvSpPr>
              <a:spLocks noEditPoints="1"/>
            </p:cNvSpPr>
            <p:nvPr/>
          </p:nvSpPr>
          <p:spPr bwMode="auto">
            <a:xfrm>
              <a:off x="5343525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28" y="30"/>
                  </a:moveTo>
                  <a:cubicBezTo>
                    <a:pt x="24" y="23"/>
                    <a:pt x="16" y="15"/>
                    <a:pt x="7" y="21"/>
                  </a:cubicBezTo>
                  <a:cubicBezTo>
                    <a:pt x="4" y="23"/>
                    <a:pt x="3" y="27"/>
                    <a:pt x="5" y="30"/>
                  </a:cubicBezTo>
                  <a:cubicBezTo>
                    <a:pt x="8" y="36"/>
                    <a:pt x="14" y="32"/>
                    <a:pt x="12" y="29"/>
                  </a:cubicBezTo>
                  <a:cubicBezTo>
                    <a:pt x="11" y="28"/>
                    <a:pt x="9" y="30"/>
                    <a:pt x="9" y="31"/>
                  </a:cubicBezTo>
                  <a:cubicBezTo>
                    <a:pt x="8" y="27"/>
                    <a:pt x="13" y="26"/>
                    <a:pt x="14" y="29"/>
                  </a:cubicBezTo>
                  <a:cubicBezTo>
                    <a:pt x="16" y="33"/>
                    <a:pt x="10" y="36"/>
                    <a:pt x="6" y="35"/>
                  </a:cubicBezTo>
                  <a:cubicBezTo>
                    <a:pt x="0" y="31"/>
                    <a:pt x="1" y="22"/>
                    <a:pt x="6" y="19"/>
                  </a:cubicBezTo>
                  <a:cubicBezTo>
                    <a:pt x="14" y="14"/>
                    <a:pt x="21" y="17"/>
                    <a:pt x="26" y="23"/>
                  </a:cubicBezTo>
                  <a:cubicBezTo>
                    <a:pt x="26" y="21"/>
                    <a:pt x="26" y="19"/>
                    <a:pt x="27" y="17"/>
                  </a:cubicBezTo>
                  <a:cubicBezTo>
                    <a:pt x="29" y="10"/>
                    <a:pt x="34" y="5"/>
                    <a:pt x="40" y="4"/>
                  </a:cubicBezTo>
                  <a:cubicBezTo>
                    <a:pt x="47" y="2"/>
                    <a:pt x="55" y="5"/>
                    <a:pt x="57" y="12"/>
                  </a:cubicBezTo>
                  <a:cubicBezTo>
                    <a:pt x="60" y="19"/>
                    <a:pt x="57" y="27"/>
                    <a:pt x="47" y="26"/>
                  </a:cubicBezTo>
                  <a:cubicBezTo>
                    <a:pt x="50" y="30"/>
                    <a:pt x="54" y="33"/>
                    <a:pt x="59" y="35"/>
                  </a:cubicBezTo>
                  <a:cubicBezTo>
                    <a:pt x="68" y="38"/>
                    <a:pt x="79" y="34"/>
                    <a:pt x="85" y="26"/>
                  </a:cubicBezTo>
                  <a:cubicBezTo>
                    <a:pt x="90" y="20"/>
                    <a:pt x="91" y="9"/>
                    <a:pt x="82" y="4"/>
                  </a:cubicBezTo>
                  <a:cubicBezTo>
                    <a:pt x="79" y="3"/>
                    <a:pt x="75" y="4"/>
                    <a:pt x="73" y="7"/>
                  </a:cubicBezTo>
                  <a:cubicBezTo>
                    <a:pt x="70" y="13"/>
                    <a:pt x="77" y="15"/>
                    <a:pt x="77" y="12"/>
                  </a:cubicBezTo>
                  <a:cubicBezTo>
                    <a:pt x="78" y="11"/>
                    <a:pt x="75" y="11"/>
                    <a:pt x="75" y="11"/>
                  </a:cubicBezTo>
                  <a:cubicBezTo>
                    <a:pt x="77" y="9"/>
                    <a:pt x="80" y="12"/>
                    <a:pt x="78" y="14"/>
                  </a:cubicBezTo>
                  <a:cubicBezTo>
                    <a:pt x="75" y="17"/>
                    <a:pt x="71" y="14"/>
                    <a:pt x="71" y="11"/>
                  </a:cubicBezTo>
                  <a:cubicBezTo>
                    <a:pt x="69" y="4"/>
                    <a:pt x="78" y="0"/>
                    <a:pt x="83" y="2"/>
                  </a:cubicBezTo>
                  <a:cubicBezTo>
                    <a:pt x="83" y="3"/>
                    <a:pt x="84" y="3"/>
                    <a:pt x="84" y="3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93" y="9"/>
                    <a:pt x="92" y="20"/>
                    <a:pt x="87" y="27"/>
                  </a:cubicBezTo>
                  <a:cubicBezTo>
                    <a:pt x="81" y="35"/>
                    <a:pt x="70" y="40"/>
                    <a:pt x="60" y="37"/>
                  </a:cubicBezTo>
                  <a:cubicBezTo>
                    <a:pt x="61" y="38"/>
                    <a:pt x="62" y="38"/>
                    <a:pt x="63" y="39"/>
                  </a:cubicBezTo>
                  <a:cubicBezTo>
                    <a:pt x="92" y="48"/>
                    <a:pt x="105" y="32"/>
                    <a:pt x="109" y="20"/>
                  </a:cubicBezTo>
                  <a:cubicBezTo>
                    <a:pt x="111" y="10"/>
                    <a:pt x="120" y="4"/>
                    <a:pt x="131" y="3"/>
                  </a:cubicBezTo>
                  <a:cubicBezTo>
                    <a:pt x="150" y="2"/>
                    <a:pt x="171" y="10"/>
                    <a:pt x="185" y="24"/>
                  </a:cubicBezTo>
                  <a:cubicBezTo>
                    <a:pt x="182" y="15"/>
                    <a:pt x="184" y="5"/>
                    <a:pt x="195" y="3"/>
                  </a:cubicBezTo>
                  <a:cubicBezTo>
                    <a:pt x="201" y="2"/>
                    <a:pt x="208" y="8"/>
                    <a:pt x="205" y="14"/>
                  </a:cubicBezTo>
                  <a:cubicBezTo>
                    <a:pt x="203" y="17"/>
                    <a:pt x="199" y="18"/>
                    <a:pt x="197" y="15"/>
                  </a:cubicBezTo>
                  <a:cubicBezTo>
                    <a:pt x="195" y="12"/>
                    <a:pt x="199" y="10"/>
                    <a:pt x="200" y="13"/>
                  </a:cubicBezTo>
                  <a:cubicBezTo>
                    <a:pt x="200" y="13"/>
                    <a:pt x="198" y="12"/>
                    <a:pt x="198" y="13"/>
                  </a:cubicBezTo>
                  <a:cubicBezTo>
                    <a:pt x="198" y="17"/>
                    <a:pt x="204" y="16"/>
                    <a:pt x="203" y="10"/>
                  </a:cubicBezTo>
                  <a:cubicBezTo>
                    <a:pt x="202" y="7"/>
                    <a:pt x="199" y="5"/>
                    <a:pt x="196" y="5"/>
                  </a:cubicBezTo>
                  <a:cubicBezTo>
                    <a:pt x="184" y="7"/>
                    <a:pt x="184" y="21"/>
                    <a:pt x="190" y="29"/>
                  </a:cubicBezTo>
                  <a:cubicBezTo>
                    <a:pt x="190" y="29"/>
                    <a:pt x="191" y="30"/>
                    <a:pt x="191" y="30"/>
                  </a:cubicBezTo>
                  <a:cubicBezTo>
                    <a:pt x="202" y="43"/>
                    <a:pt x="207" y="60"/>
                    <a:pt x="204" y="75"/>
                  </a:cubicBezTo>
                  <a:cubicBezTo>
                    <a:pt x="202" y="81"/>
                    <a:pt x="200" y="86"/>
                    <a:pt x="196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4" y="91"/>
                    <a:pt x="192" y="93"/>
                    <a:pt x="191" y="95"/>
                  </a:cubicBezTo>
                  <a:cubicBezTo>
                    <a:pt x="187" y="101"/>
                    <a:pt x="187" y="107"/>
                    <a:pt x="192" y="112"/>
                  </a:cubicBezTo>
                  <a:cubicBezTo>
                    <a:pt x="195" y="115"/>
                    <a:pt x="199" y="115"/>
                    <a:pt x="202" y="113"/>
                  </a:cubicBezTo>
                  <a:cubicBezTo>
                    <a:pt x="206" y="108"/>
                    <a:pt x="201" y="103"/>
                    <a:pt x="199" y="106"/>
                  </a:cubicBezTo>
                  <a:cubicBezTo>
                    <a:pt x="199" y="107"/>
                    <a:pt x="201" y="108"/>
                    <a:pt x="201" y="108"/>
                  </a:cubicBezTo>
                  <a:cubicBezTo>
                    <a:pt x="198" y="109"/>
                    <a:pt x="196" y="105"/>
                    <a:pt x="199" y="104"/>
                  </a:cubicBezTo>
                  <a:cubicBezTo>
                    <a:pt x="203" y="102"/>
                    <a:pt x="206" y="106"/>
                    <a:pt x="205" y="110"/>
                  </a:cubicBezTo>
                  <a:cubicBezTo>
                    <a:pt x="204" y="117"/>
                    <a:pt x="195" y="118"/>
                    <a:pt x="190" y="114"/>
                  </a:cubicBezTo>
                  <a:cubicBezTo>
                    <a:pt x="184" y="107"/>
                    <a:pt x="185" y="99"/>
                    <a:pt x="190" y="93"/>
                  </a:cubicBezTo>
                  <a:cubicBezTo>
                    <a:pt x="188" y="93"/>
                    <a:pt x="186" y="94"/>
                    <a:pt x="184" y="94"/>
                  </a:cubicBezTo>
                  <a:cubicBezTo>
                    <a:pt x="174" y="94"/>
                    <a:pt x="167" y="88"/>
                    <a:pt x="167" y="80"/>
                  </a:cubicBezTo>
                  <a:cubicBezTo>
                    <a:pt x="167" y="75"/>
                    <a:pt x="169" y="71"/>
                    <a:pt x="174" y="68"/>
                  </a:cubicBezTo>
                  <a:cubicBezTo>
                    <a:pt x="180" y="66"/>
                    <a:pt x="184" y="68"/>
                    <a:pt x="186" y="72"/>
                  </a:cubicBezTo>
                  <a:cubicBezTo>
                    <a:pt x="186" y="70"/>
                    <a:pt x="187" y="69"/>
                    <a:pt x="187" y="68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8" y="56"/>
                    <a:pt x="180" y="48"/>
                    <a:pt x="172" y="45"/>
                  </a:cubicBezTo>
                  <a:cubicBezTo>
                    <a:pt x="167" y="42"/>
                    <a:pt x="161" y="42"/>
                    <a:pt x="155" y="46"/>
                  </a:cubicBezTo>
                  <a:cubicBezTo>
                    <a:pt x="150" y="48"/>
                    <a:pt x="148" y="53"/>
                    <a:pt x="149" y="58"/>
                  </a:cubicBezTo>
                  <a:cubicBezTo>
                    <a:pt x="150" y="61"/>
                    <a:pt x="153" y="64"/>
                    <a:pt x="156" y="63"/>
                  </a:cubicBezTo>
                  <a:cubicBezTo>
                    <a:pt x="162" y="62"/>
                    <a:pt x="160" y="56"/>
                    <a:pt x="158" y="57"/>
                  </a:cubicBezTo>
                  <a:cubicBezTo>
                    <a:pt x="157" y="57"/>
                    <a:pt x="158" y="60"/>
                    <a:pt x="158" y="59"/>
                  </a:cubicBezTo>
                  <a:cubicBezTo>
                    <a:pt x="155" y="59"/>
                    <a:pt x="156" y="55"/>
                    <a:pt x="159" y="55"/>
                  </a:cubicBezTo>
                  <a:cubicBezTo>
                    <a:pt x="163" y="56"/>
                    <a:pt x="163" y="61"/>
                    <a:pt x="161" y="63"/>
                  </a:cubicBezTo>
                  <a:cubicBezTo>
                    <a:pt x="156" y="68"/>
                    <a:pt x="148" y="64"/>
                    <a:pt x="147" y="58"/>
                  </a:cubicBezTo>
                  <a:cubicBezTo>
                    <a:pt x="145" y="52"/>
                    <a:pt x="148" y="47"/>
                    <a:pt x="153" y="44"/>
                  </a:cubicBezTo>
                  <a:cubicBezTo>
                    <a:pt x="160" y="40"/>
                    <a:pt x="167" y="40"/>
                    <a:pt x="173" y="43"/>
                  </a:cubicBezTo>
                  <a:cubicBezTo>
                    <a:pt x="179" y="45"/>
                    <a:pt x="184" y="49"/>
                    <a:pt x="187" y="56"/>
                  </a:cubicBezTo>
                  <a:cubicBezTo>
                    <a:pt x="184" y="43"/>
                    <a:pt x="175" y="34"/>
                    <a:pt x="162" y="32"/>
                  </a:cubicBezTo>
                  <a:cubicBezTo>
                    <a:pt x="159" y="31"/>
                    <a:pt x="156" y="31"/>
                    <a:pt x="153" y="32"/>
                  </a:cubicBezTo>
                  <a:cubicBezTo>
                    <a:pt x="123" y="35"/>
                    <a:pt x="109" y="59"/>
                    <a:pt x="72" y="57"/>
                  </a:cubicBezTo>
                  <a:cubicBezTo>
                    <a:pt x="56" y="56"/>
                    <a:pt x="42" y="49"/>
                    <a:pt x="33" y="39"/>
                  </a:cubicBezTo>
                  <a:cubicBezTo>
                    <a:pt x="31" y="36"/>
                    <a:pt x="29" y="33"/>
                    <a:pt x="28" y="30"/>
                  </a:cubicBezTo>
                  <a:close/>
                  <a:moveTo>
                    <a:pt x="193" y="89"/>
                  </a:moveTo>
                  <a:cubicBezTo>
                    <a:pt x="194" y="88"/>
                    <a:pt x="194" y="88"/>
                    <a:pt x="195" y="88"/>
                  </a:cubicBezTo>
                  <a:cubicBezTo>
                    <a:pt x="195" y="88"/>
                    <a:pt x="195" y="88"/>
                    <a:pt x="195" y="88"/>
                  </a:cubicBezTo>
                  <a:cubicBezTo>
                    <a:pt x="198" y="84"/>
                    <a:pt x="200" y="80"/>
                    <a:pt x="202" y="74"/>
                  </a:cubicBezTo>
                  <a:cubicBezTo>
                    <a:pt x="205" y="60"/>
                    <a:pt x="200" y="44"/>
                    <a:pt x="189" y="31"/>
                  </a:cubicBezTo>
                  <a:cubicBezTo>
                    <a:pt x="176" y="15"/>
                    <a:pt x="153" y="4"/>
                    <a:pt x="131" y="5"/>
                  </a:cubicBezTo>
                  <a:cubicBezTo>
                    <a:pt x="121" y="6"/>
                    <a:pt x="113" y="11"/>
                    <a:pt x="111" y="20"/>
                  </a:cubicBezTo>
                  <a:cubicBezTo>
                    <a:pt x="109" y="28"/>
                    <a:pt x="113" y="35"/>
                    <a:pt x="120" y="36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4" y="38"/>
                    <a:pt x="129" y="36"/>
                    <a:pt x="131" y="32"/>
                  </a:cubicBezTo>
                  <a:cubicBezTo>
                    <a:pt x="133" y="29"/>
                    <a:pt x="133" y="26"/>
                    <a:pt x="130" y="23"/>
                  </a:cubicBezTo>
                  <a:cubicBezTo>
                    <a:pt x="126" y="19"/>
                    <a:pt x="122" y="25"/>
                    <a:pt x="125" y="26"/>
                  </a:cubicBezTo>
                  <a:cubicBezTo>
                    <a:pt x="126" y="27"/>
                    <a:pt x="127" y="25"/>
                    <a:pt x="126" y="24"/>
                  </a:cubicBezTo>
                  <a:cubicBezTo>
                    <a:pt x="128" y="27"/>
                    <a:pt x="125" y="29"/>
                    <a:pt x="123" y="27"/>
                  </a:cubicBezTo>
                  <a:cubicBezTo>
                    <a:pt x="121" y="22"/>
                    <a:pt x="126" y="20"/>
                    <a:pt x="130" y="20"/>
                  </a:cubicBezTo>
                  <a:cubicBezTo>
                    <a:pt x="143" y="20"/>
                    <a:pt x="158" y="25"/>
                    <a:pt x="170" y="31"/>
                  </a:cubicBezTo>
                  <a:cubicBezTo>
                    <a:pt x="181" y="37"/>
                    <a:pt x="189" y="47"/>
                    <a:pt x="190" y="60"/>
                  </a:cubicBezTo>
                  <a:cubicBezTo>
                    <a:pt x="190" y="64"/>
                    <a:pt x="190" y="70"/>
                    <a:pt x="187" y="76"/>
                  </a:cubicBezTo>
                  <a:cubicBezTo>
                    <a:pt x="186" y="79"/>
                    <a:pt x="182" y="81"/>
                    <a:pt x="179" y="79"/>
                  </a:cubicBezTo>
                  <a:cubicBezTo>
                    <a:pt x="177" y="77"/>
                    <a:pt x="180" y="74"/>
                    <a:pt x="182" y="76"/>
                  </a:cubicBezTo>
                  <a:cubicBezTo>
                    <a:pt x="182" y="76"/>
                    <a:pt x="180" y="76"/>
                    <a:pt x="180" y="77"/>
                  </a:cubicBezTo>
                  <a:cubicBezTo>
                    <a:pt x="181" y="80"/>
                    <a:pt x="187" y="77"/>
                    <a:pt x="184" y="72"/>
                  </a:cubicBezTo>
                  <a:cubicBezTo>
                    <a:pt x="182" y="69"/>
                    <a:pt x="178" y="69"/>
                    <a:pt x="175" y="70"/>
                  </a:cubicBezTo>
                  <a:cubicBezTo>
                    <a:pt x="171" y="72"/>
                    <a:pt x="169" y="76"/>
                    <a:pt x="169" y="81"/>
                  </a:cubicBezTo>
                  <a:cubicBezTo>
                    <a:pt x="170" y="87"/>
                    <a:pt x="176" y="92"/>
                    <a:pt x="184" y="92"/>
                  </a:cubicBezTo>
                  <a:cubicBezTo>
                    <a:pt x="188" y="92"/>
                    <a:pt x="191" y="91"/>
                    <a:pt x="193" y="89"/>
                  </a:cubicBezTo>
                  <a:close/>
                  <a:moveTo>
                    <a:pt x="153" y="30"/>
                  </a:moveTo>
                  <a:cubicBezTo>
                    <a:pt x="156" y="30"/>
                    <a:pt x="159" y="30"/>
                    <a:pt x="162" y="30"/>
                  </a:cubicBezTo>
                  <a:cubicBezTo>
                    <a:pt x="165" y="31"/>
                    <a:pt x="165" y="31"/>
                    <a:pt x="167" y="31"/>
                  </a:cubicBezTo>
                  <a:cubicBezTo>
                    <a:pt x="156" y="25"/>
                    <a:pt x="144" y="22"/>
                    <a:pt x="132" y="22"/>
                  </a:cubicBezTo>
                  <a:cubicBezTo>
                    <a:pt x="135" y="25"/>
                    <a:pt x="135" y="31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25" y="44"/>
                    <a:pt x="110" y="38"/>
                    <a:pt x="109" y="26"/>
                  </a:cubicBezTo>
                  <a:cubicBezTo>
                    <a:pt x="104" y="37"/>
                    <a:pt x="89" y="50"/>
                    <a:pt x="63" y="41"/>
                  </a:cubicBezTo>
                  <a:cubicBezTo>
                    <a:pt x="46" y="35"/>
                    <a:pt x="35" y="18"/>
                    <a:pt x="45" y="15"/>
                  </a:cubicBezTo>
                  <a:cubicBezTo>
                    <a:pt x="49" y="15"/>
                    <a:pt x="50" y="20"/>
                    <a:pt x="46" y="21"/>
                  </a:cubicBezTo>
                  <a:cubicBezTo>
                    <a:pt x="47" y="21"/>
                    <a:pt x="47" y="18"/>
                    <a:pt x="47" y="18"/>
                  </a:cubicBezTo>
                  <a:cubicBezTo>
                    <a:pt x="44" y="17"/>
                    <a:pt x="42" y="24"/>
                    <a:pt x="48" y="24"/>
                  </a:cubicBezTo>
                  <a:cubicBezTo>
                    <a:pt x="58" y="25"/>
                    <a:pt x="57" y="11"/>
                    <a:pt x="51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5" y="3"/>
                    <a:pt x="37" y="5"/>
                    <a:pt x="32" y="12"/>
                  </a:cubicBezTo>
                  <a:cubicBezTo>
                    <a:pt x="26" y="20"/>
                    <a:pt x="29" y="30"/>
                    <a:pt x="35" y="38"/>
                  </a:cubicBezTo>
                  <a:cubicBezTo>
                    <a:pt x="43" y="47"/>
                    <a:pt x="55" y="53"/>
                    <a:pt x="71" y="55"/>
                  </a:cubicBezTo>
                  <a:cubicBezTo>
                    <a:pt x="106" y="58"/>
                    <a:pt x="123" y="33"/>
                    <a:pt x="153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5" name="Freeform 9"/>
            <p:cNvSpPr>
              <a:spLocks noEditPoints="1"/>
            </p:cNvSpPr>
            <p:nvPr/>
          </p:nvSpPr>
          <p:spPr bwMode="auto">
            <a:xfrm>
              <a:off x="6102350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180" y="30"/>
                  </a:moveTo>
                  <a:cubicBezTo>
                    <a:pt x="184" y="23"/>
                    <a:pt x="192" y="15"/>
                    <a:pt x="200" y="21"/>
                  </a:cubicBezTo>
                  <a:cubicBezTo>
                    <a:pt x="204" y="23"/>
                    <a:pt x="205" y="27"/>
                    <a:pt x="203" y="30"/>
                  </a:cubicBezTo>
                  <a:cubicBezTo>
                    <a:pt x="200" y="36"/>
                    <a:pt x="194" y="32"/>
                    <a:pt x="196" y="29"/>
                  </a:cubicBezTo>
                  <a:cubicBezTo>
                    <a:pt x="197" y="28"/>
                    <a:pt x="199" y="30"/>
                    <a:pt x="199" y="31"/>
                  </a:cubicBezTo>
                  <a:cubicBezTo>
                    <a:pt x="199" y="27"/>
                    <a:pt x="195" y="26"/>
                    <a:pt x="194" y="29"/>
                  </a:cubicBezTo>
                  <a:cubicBezTo>
                    <a:pt x="192" y="33"/>
                    <a:pt x="198" y="36"/>
                    <a:pt x="201" y="35"/>
                  </a:cubicBezTo>
                  <a:cubicBezTo>
                    <a:pt x="208" y="31"/>
                    <a:pt x="207" y="22"/>
                    <a:pt x="202" y="19"/>
                  </a:cubicBezTo>
                  <a:cubicBezTo>
                    <a:pt x="194" y="14"/>
                    <a:pt x="187" y="17"/>
                    <a:pt x="182" y="23"/>
                  </a:cubicBezTo>
                  <a:cubicBezTo>
                    <a:pt x="182" y="21"/>
                    <a:pt x="182" y="19"/>
                    <a:pt x="181" y="17"/>
                  </a:cubicBezTo>
                  <a:cubicBezTo>
                    <a:pt x="179" y="10"/>
                    <a:pt x="174" y="5"/>
                    <a:pt x="168" y="4"/>
                  </a:cubicBezTo>
                  <a:cubicBezTo>
                    <a:pt x="161" y="2"/>
                    <a:pt x="153" y="5"/>
                    <a:pt x="150" y="12"/>
                  </a:cubicBezTo>
                  <a:cubicBezTo>
                    <a:pt x="148" y="19"/>
                    <a:pt x="151" y="27"/>
                    <a:pt x="161" y="26"/>
                  </a:cubicBezTo>
                  <a:cubicBezTo>
                    <a:pt x="158" y="30"/>
                    <a:pt x="154" y="33"/>
                    <a:pt x="149" y="35"/>
                  </a:cubicBezTo>
                  <a:cubicBezTo>
                    <a:pt x="140" y="38"/>
                    <a:pt x="129" y="34"/>
                    <a:pt x="123" y="26"/>
                  </a:cubicBezTo>
                  <a:cubicBezTo>
                    <a:pt x="118" y="20"/>
                    <a:pt x="117" y="9"/>
                    <a:pt x="126" y="4"/>
                  </a:cubicBezTo>
                  <a:cubicBezTo>
                    <a:pt x="129" y="3"/>
                    <a:pt x="133" y="4"/>
                    <a:pt x="135" y="7"/>
                  </a:cubicBezTo>
                  <a:cubicBezTo>
                    <a:pt x="138" y="13"/>
                    <a:pt x="131" y="15"/>
                    <a:pt x="130" y="12"/>
                  </a:cubicBezTo>
                  <a:cubicBezTo>
                    <a:pt x="130" y="11"/>
                    <a:pt x="133" y="11"/>
                    <a:pt x="133" y="11"/>
                  </a:cubicBezTo>
                  <a:cubicBezTo>
                    <a:pt x="131" y="9"/>
                    <a:pt x="128" y="12"/>
                    <a:pt x="130" y="14"/>
                  </a:cubicBezTo>
                  <a:cubicBezTo>
                    <a:pt x="133" y="17"/>
                    <a:pt x="137" y="14"/>
                    <a:pt x="137" y="11"/>
                  </a:cubicBezTo>
                  <a:cubicBezTo>
                    <a:pt x="139" y="4"/>
                    <a:pt x="130" y="0"/>
                    <a:pt x="125" y="2"/>
                  </a:cubicBezTo>
                  <a:cubicBezTo>
                    <a:pt x="125" y="3"/>
                    <a:pt x="124" y="3"/>
                    <a:pt x="124" y="3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15" y="9"/>
                    <a:pt x="116" y="20"/>
                    <a:pt x="121" y="27"/>
                  </a:cubicBezTo>
                  <a:cubicBezTo>
                    <a:pt x="127" y="35"/>
                    <a:pt x="138" y="40"/>
                    <a:pt x="148" y="37"/>
                  </a:cubicBezTo>
                  <a:cubicBezTo>
                    <a:pt x="147" y="38"/>
                    <a:pt x="146" y="38"/>
                    <a:pt x="145" y="39"/>
                  </a:cubicBezTo>
                  <a:cubicBezTo>
                    <a:pt x="115" y="48"/>
                    <a:pt x="103" y="32"/>
                    <a:pt x="99" y="20"/>
                  </a:cubicBezTo>
                  <a:cubicBezTo>
                    <a:pt x="97" y="10"/>
                    <a:pt x="88" y="4"/>
                    <a:pt x="77" y="3"/>
                  </a:cubicBezTo>
                  <a:cubicBezTo>
                    <a:pt x="58" y="2"/>
                    <a:pt x="37" y="10"/>
                    <a:pt x="23" y="24"/>
                  </a:cubicBezTo>
                  <a:cubicBezTo>
                    <a:pt x="26" y="15"/>
                    <a:pt x="24" y="5"/>
                    <a:pt x="13" y="3"/>
                  </a:cubicBezTo>
                  <a:cubicBezTo>
                    <a:pt x="7" y="2"/>
                    <a:pt x="0" y="8"/>
                    <a:pt x="3" y="14"/>
                  </a:cubicBezTo>
                  <a:cubicBezTo>
                    <a:pt x="5" y="17"/>
                    <a:pt x="9" y="18"/>
                    <a:pt x="11" y="15"/>
                  </a:cubicBezTo>
                  <a:cubicBezTo>
                    <a:pt x="13" y="12"/>
                    <a:pt x="9" y="10"/>
                    <a:pt x="8" y="13"/>
                  </a:cubicBezTo>
                  <a:cubicBezTo>
                    <a:pt x="8" y="13"/>
                    <a:pt x="10" y="12"/>
                    <a:pt x="10" y="13"/>
                  </a:cubicBezTo>
                  <a:cubicBezTo>
                    <a:pt x="10" y="17"/>
                    <a:pt x="3" y="16"/>
                    <a:pt x="5" y="10"/>
                  </a:cubicBezTo>
                  <a:cubicBezTo>
                    <a:pt x="6" y="7"/>
                    <a:pt x="9" y="5"/>
                    <a:pt x="12" y="5"/>
                  </a:cubicBezTo>
                  <a:cubicBezTo>
                    <a:pt x="24" y="7"/>
                    <a:pt x="24" y="21"/>
                    <a:pt x="18" y="29"/>
                  </a:cubicBezTo>
                  <a:cubicBezTo>
                    <a:pt x="18" y="29"/>
                    <a:pt x="17" y="30"/>
                    <a:pt x="17" y="30"/>
                  </a:cubicBezTo>
                  <a:cubicBezTo>
                    <a:pt x="6" y="43"/>
                    <a:pt x="1" y="60"/>
                    <a:pt x="4" y="75"/>
                  </a:cubicBezTo>
                  <a:cubicBezTo>
                    <a:pt x="6" y="81"/>
                    <a:pt x="8" y="86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4" y="91"/>
                    <a:pt x="16" y="93"/>
                    <a:pt x="17" y="95"/>
                  </a:cubicBezTo>
                  <a:cubicBezTo>
                    <a:pt x="21" y="101"/>
                    <a:pt x="21" y="107"/>
                    <a:pt x="16" y="112"/>
                  </a:cubicBezTo>
                  <a:cubicBezTo>
                    <a:pt x="13" y="115"/>
                    <a:pt x="9" y="115"/>
                    <a:pt x="6" y="113"/>
                  </a:cubicBezTo>
                  <a:cubicBezTo>
                    <a:pt x="2" y="108"/>
                    <a:pt x="7" y="103"/>
                    <a:pt x="9" y="106"/>
                  </a:cubicBezTo>
                  <a:cubicBezTo>
                    <a:pt x="9" y="107"/>
                    <a:pt x="7" y="108"/>
                    <a:pt x="7" y="108"/>
                  </a:cubicBezTo>
                  <a:cubicBezTo>
                    <a:pt x="10" y="109"/>
                    <a:pt x="12" y="105"/>
                    <a:pt x="9" y="104"/>
                  </a:cubicBezTo>
                  <a:cubicBezTo>
                    <a:pt x="5" y="102"/>
                    <a:pt x="2" y="106"/>
                    <a:pt x="3" y="110"/>
                  </a:cubicBezTo>
                  <a:cubicBezTo>
                    <a:pt x="4" y="117"/>
                    <a:pt x="13" y="118"/>
                    <a:pt x="18" y="114"/>
                  </a:cubicBezTo>
                  <a:cubicBezTo>
                    <a:pt x="24" y="107"/>
                    <a:pt x="23" y="99"/>
                    <a:pt x="18" y="93"/>
                  </a:cubicBezTo>
                  <a:cubicBezTo>
                    <a:pt x="20" y="93"/>
                    <a:pt x="22" y="94"/>
                    <a:pt x="24" y="94"/>
                  </a:cubicBezTo>
                  <a:cubicBezTo>
                    <a:pt x="34" y="94"/>
                    <a:pt x="41" y="88"/>
                    <a:pt x="41" y="80"/>
                  </a:cubicBezTo>
                  <a:cubicBezTo>
                    <a:pt x="41" y="75"/>
                    <a:pt x="39" y="71"/>
                    <a:pt x="34" y="68"/>
                  </a:cubicBezTo>
                  <a:cubicBezTo>
                    <a:pt x="28" y="66"/>
                    <a:pt x="24" y="68"/>
                    <a:pt x="22" y="72"/>
                  </a:cubicBezTo>
                  <a:cubicBezTo>
                    <a:pt x="22" y="70"/>
                    <a:pt x="21" y="69"/>
                    <a:pt x="2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56"/>
                    <a:pt x="27" y="48"/>
                    <a:pt x="36" y="45"/>
                  </a:cubicBezTo>
                  <a:cubicBezTo>
                    <a:pt x="41" y="42"/>
                    <a:pt x="47" y="42"/>
                    <a:pt x="53" y="46"/>
                  </a:cubicBezTo>
                  <a:cubicBezTo>
                    <a:pt x="58" y="48"/>
                    <a:pt x="60" y="53"/>
                    <a:pt x="59" y="58"/>
                  </a:cubicBezTo>
                  <a:cubicBezTo>
                    <a:pt x="58" y="61"/>
                    <a:pt x="55" y="64"/>
                    <a:pt x="52" y="63"/>
                  </a:cubicBezTo>
                  <a:cubicBezTo>
                    <a:pt x="46" y="62"/>
                    <a:pt x="48" y="56"/>
                    <a:pt x="50" y="57"/>
                  </a:cubicBezTo>
                  <a:cubicBezTo>
                    <a:pt x="51" y="57"/>
                    <a:pt x="50" y="60"/>
                    <a:pt x="50" y="59"/>
                  </a:cubicBezTo>
                  <a:cubicBezTo>
                    <a:pt x="53" y="59"/>
                    <a:pt x="52" y="55"/>
                    <a:pt x="49" y="55"/>
                  </a:cubicBezTo>
                  <a:cubicBezTo>
                    <a:pt x="45" y="56"/>
                    <a:pt x="45" y="61"/>
                    <a:pt x="47" y="63"/>
                  </a:cubicBezTo>
                  <a:cubicBezTo>
                    <a:pt x="52" y="68"/>
                    <a:pt x="60" y="64"/>
                    <a:pt x="61" y="58"/>
                  </a:cubicBezTo>
                  <a:cubicBezTo>
                    <a:pt x="62" y="52"/>
                    <a:pt x="60" y="47"/>
                    <a:pt x="55" y="44"/>
                  </a:cubicBezTo>
                  <a:cubicBezTo>
                    <a:pt x="48" y="40"/>
                    <a:pt x="41" y="40"/>
                    <a:pt x="35" y="43"/>
                  </a:cubicBezTo>
                  <a:cubicBezTo>
                    <a:pt x="29" y="45"/>
                    <a:pt x="24" y="49"/>
                    <a:pt x="21" y="56"/>
                  </a:cubicBezTo>
                  <a:cubicBezTo>
                    <a:pt x="24" y="43"/>
                    <a:pt x="33" y="34"/>
                    <a:pt x="46" y="32"/>
                  </a:cubicBezTo>
                  <a:cubicBezTo>
                    <a:pt x="49" y="31"/>
                    <a:pt x="52" y="31"/>
                    <a:pt x="55" y="32"/>
                  </a:cubicBezTo>
                  <a:cubicBezTo>
                    <a:pt x="85" y="35"/>
                    <a:pt x="99" y="59"/>
                    <a:pt x="136" y="57"/>
                  </a:cubicBezTo>
                  <a:cubicBezTo>
                    <a:pt x="152" y="56"/>
                    <a:pt x="166" y="49"/>
                    <a:pt x="175" y="39"/>
                  </a:cubicBezTo>
                  <a:cubicBezTo>
                    <a:pt x="177" y="36"/>
                    <a:pt x="179" y="33"/>
                    <a:pt x="180" y="30"/>
                  </a:cubicBezTo>
                  <a:close/>
                  <a:moveTo>
                    <a:pt x="15" y="89"/>
                  </a:moveTo>
                  <a:cubicBezTo>
                    <a:pt x="14" y="88"/>
                    <a:pt x="14" y="88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0" y="84"/>
                    <a:pt x="7" y="80"/>
                    <a:pt x="6" y="74"/>
                  </a:cubicBezTo>
                  <a:cubicBezTo>
                    <a:pt x="3" y="60"/>
                    <a:pt x="8" y="44"/>
                    <a:pt x="18" y="31"/>
                  </a:cubicBezTo>
                  <a:cubicBezTo>
                    <a:pt x="32" y="15"/>
                    <a:pt x="55" y="4"/>
                    <a:pt x="77" y="5"/>
                  </a:cubicBezTo>
                  <a:cubicBezTo>
                    <a:pt x="86" y="6"/>
                    <a:pt x="95" y="11"/>
                    <a:pt x="97" y="20"/>
                  </a:cubicBezTo>
                  <a:cubicBezTo>
                    <a:pt x="98" y="28"/>
                    <a:pt x="95" y="35"/>
                    <a:pt x="88" y="36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4" y="38"/>
                    <a:pt x="79" y="36"/>
                    <a:pt x="77" y="32"/>
                  </a:cubicBezTo>
                  <a:cubicBezTo>
                    <a:pt x="75" y="29"/>
                    <a:pt x="75" y="26"/>
                    <a:pt x="78" y="23"/>
                  </a:cubicBezTo>
                  <a:cubicBezTo>
                    <a:pt x="82" y="19"/>
                    <a:pt x="86" y="25"/>
                    <a:pt x="83" y="26"/>
                  </a:cubicBezTo>
                  <a:cubicBezTo>
                    <a:pt x="82" y="27"/>
                    <a:pt x="81" y="25"/>
                    <a:pt x="82" y="24"/>
                  </a:cubicBezTo>
                  <a:cubicBezTo>
                    <a:pt x="80" y="27"/>
                    <a:pt x="83" y="29"/>
                    <a:pt x="85" y="27"/>
                  </a:cubicBezTo>
                  <a:cubicBezTo>
                    <a:pt x="87" y="22"/>
                    <a:pt x="82" y="20"/>
                    <a:pt x="78" y="20"/>
                  </a:cubicBezTo>
                  <a:cubicBezTo>
                    <a:pt x="64" y="20"/>
                    <a:pt x="50" y="25"/>
                    <a:pt x="37" y="31"/>
                  </a:cubicBezTo>
                  <a:cubicBezTo>
                    <a:pt x="27" y="37"/>
                    <a:pt x="19" y="47"/>
                    <a:pt x="18" y="60"/>
                  </a:cubicBezTo>
                  <a:cubicBezTo>
                    <a:pt x="18" y="64"/>
                    <a:pt x="18" y="70"/>
                    <a:pt x="21" y="76"/>
                  </a:cubicBezTo>
                  <a:cubicBezTo>
                    <a:pt x="22" y="79"/>
                    <a:pt x="26" y="81"/>
                    <a:pt x="29" y="79"/>
                  </a:cubicBezTo>
                  <a:cubicBezTo>
                    <a:pt x="31" y="77"/>
                    <a:pt x="28" y="74"/>
                    <a:pt x="26" y="76"/>
                  </a:cubicBezTo>
                  <a:cubicBezTo>
                    <a:pt x="26" y="76"/>
                    <a:pt x="28" y="76"/>
                    <a:pt x="28" y="77"/>
                  </a:cubicBezTo>
                  <a:cubicBezTo>
                    <a:pt x="27" y="80"/>
                    <a:pt x="21" y="77"/>
                    <a:pt x="24" y="72"/>
                  </a:cubicBezTo>
                  <a:cubicBezTo>
                    <a:pt x="26" y="69"/>
                    <a:pt x="30" y="69"/>
                    <a:pt x="33" y="70"/>
                  </a:cubicBezTo>
                  <a:cubicBezTo>
                    <a:pt x="37" y="72"/>
                    <a:pt x="39" y="76"/>
                    <a:pt x="39" y="81"/>
                  </a:cubicBezTo>
                  <a:cubicBezTo>
                    <a:pt x="38" y="87"/>
                    <a:pt x="32" y="92"/>
                    <a:pt x="24" y="92"/>
                  </a:cubicBezTo>
                  <a:cubicBezTo>
                    <a:pt x="20" y="92"/>
                    <a:pt x="17" y="91"/>
                    <a:pt x="15" y="89"/>
                  </a:cubicBezTo>
                  <a:close/>
                  <a:moveTo>
                    <a:pt x="55" y="30"/>
                  </a:moveTo>
                  <a:cubicBezTo>
                    <a:pt x="52" y="30"/>
                    <a:pt x="49" y="30"/>
                    <a:pt x="46" y="30"/>
                  </a:cubicBezTo>
                  <a:cubicBezTo>
                    <a:pt x="43" y="31"/>
                    <a:pt x="43" y="31"/>
                    <a:pt x="41" y="31"/>
                  </a:cubicBezTo>
                  <a:cubicBezTo>
                    <a:pt x="52" y="25"/>
                    <a:pt x="64" y="22"/>
                    <a:pt x="76" y="22"/>
                  </a:cubicBezTo>
                  <a:cubicBezTo>
                    <a:pt x="73" y="25"/>
                    <a:pt x="73" y="31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83" y="44"/>
                    <a:pt x="98" y="38"/>
                    <a:pt x="99" y="26"/>
                  </a:cubicBezTo>
                  <a:cubicBezTo>
                    <a:pt x="104" y="37"/>
                    <a:pt x="119" y="50"/>
                    <a:pt x="145" y="41"/>
                  </a:cubicBezTo>
                  <a:cubicBezTo>
                    <a:pt x="161" y="35"/>
                    <a:pt x="172" y="18"/>
                    <a:pt x="163" y="15"/>
                  </a:cubicBezTo>
                  <a:cubicBezTo>
                    <a:pt x="159" y="15"/>
                    <a:pt x="158" y="20"/>
                    <a:pt x="162" y="21"/>
                  </a:cubicBezTo>
                  <a:cubicBezTo>
                    <a:pt x="161" y="21"/>
                    <a:pt x="160" y="18"/>
                    <a:pt x="161" y="18"/>
                  </a:cubicBezTo>
                  <a:cubicBezTo>
                    <a:pt x="164" y="17"/>
                    <a:pt x="166" y="24"/>
                    <a:pt x="160" y="24"/>
                  </a:cubicBezTo>
                  <a:cubicBezTo>
                    <a:pt x="150" y="25"/>
                    <a:pt x="150" y="11"/>
                    <a:pt x="157" y="7"/>
                  </a:cubicBezTo>
                  <a:cubicBezTo>
                    <a:pt x="157" y="7"/>
                    <a:pt x="157" y="7"/>
                    <a:pt x="157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63" y="3"/>
                    <a:pt x="171" y="5"/>
                    <a:pt x="176" y="12"/>
                  </a:cubicBezTo>
                  <a:cubicBezTo>
                    <a:pt x="182" y="20"/>
                    <a:pt x="179" y="30"/>
                    <a:pt x="173" y="38"/>
                  </a:cubicBezTo>
                  <a:cubicBezTo>
                    <a:pt x="164" y="47"/>
                    <a:pt x="153" y="53"/>
                    <a:pt x="136" y="55"/>
                  </a:cubicBezTo>
                  <a:cubicBezTo>
                    <a:pt x="102" y="58"/>
                    <a:pt x="85" y="33"/>
                    <a:pt x="55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6" name="Freeform 10"/>
            <p:cNvSpPr/>
            <p:nvPr/>
          </p:nvSpPr>
          <p:spPr bwMode="auto">
            <a:xfrm>
              <a:off x="674846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0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7" name="Freeform 11"/>
            <p:cNvSpPr/>
            <p:nvPr/>
          </p:nvSpPr>
          <p:spPr bwMode="auto">
            <a:xfrm>
              <a:off x="379571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2147483646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106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8" name="Freeform 12"/>
            <p:cNvSpPr/>
            <p:nvPr/>
          </p:nvSpPr>
          <p:spPr bwMode="auto">
            <a:xfrm>
              <a:off x="6864350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0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9" name="Freeform 13"/>
            <p:cNvSpPr/>
            <p:nvPr/>
          </p:nvSpPr>
          <p:spPr bwMode="auto">
            <a:xfrm>
              <a:off x="4460875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2147483646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568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0" name="Freeform 14"/>
            <p:cNvSpPr/>
            <p:nvPr/>
          </p:nvSpPr>
          <p:spPr bwMode="auto">
            <a:xfrm>
              <a:off x="3089275" y="3755651"/>
              <a:ext cx="6037263" cy="15875"/>
            </a:xfrm>
            <a:custGeom>
              <a:avLst/>
              <a:gdLst>
                <a:gd name="T0" fmla="*/ 0 w 3803"/>
                <a:gd name="T1" fmla="*/ 0 h 10"/>
                <a:gd name="T2" fmla="*/ 2147483646 w 3803"/>
                <a:gd name="T3" fmla="*/ 0 h 10"/>
                <a:gd name="T4" fmla="*/ 2147483646 w 3803"/>
                <a:gd name="T5" fmla="*/ 0 h 10"/>
                <a:gd name="T6" fmla="*/ 2147483646 w 3803"/>
                <a:gd name="T7" fmla="*/ 2147483646 h 10"/>
                <a:gd name="T8" fmla="*/ 0 w 3803"/>
                <a:gd name="T9" fmla="*/ 0 h 10"/>
                <a:gd name="T10" fmla="*/ 0 w 3803"/>
                <a:gd name="T11" fmla="*/ 0 h 10"/>
                <a:gd name="T12" fmla="*/ 0 w 3803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3" h="10">
                  <a:moveTo>
                    <a:pt x="0" y="0"/>
                  </a:moveTo>
                  <a:lnTo>
                    <a:pt x="3803" y="0"/>
                  </a:lnTo>
                  <a:lnTo>
                    <a:pt x="190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6" name="矩形 1"/>
          <p:cNvSpPr>
            <a:spLocks noChangeArrowheads="1"/>
          </p:cNvSpPr>
          <p:nvPr/>
        </p:nvSpPr>
        <p:spPr bwMode="auto">
          <a:xfrm>
            <a:off x="6040438" y="3883025"/>
            <a:ext cx="444817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419" name="文本框 22"/>
          <p:cNvSpPr txBox="1">
            <a:spLocks noChangeArrowheads="1"/>
          </p:cNvSpPr>
          <p:nvPr/>
        </p:nvSpPr>
        <p:spPr bwMode="auto">
          <a:xfrm>
            <a:off x="798830" y="487680"/>
            <a:ext cx="43649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养殖罗氏沼虾成功的五大要素</a:t>
            </a:r>
            <a:endParaRPr lang="zh-CN" altLang="en-US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63820" y="1086485"/>
            <a:ext cx="6258560" cy="532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>
                <a:solidFill>
                  <a:srgbClr val="FFFF00"/>
                </a:solidFill>
              </a:rPr>
              <a:t>中间培育罗氏沼虾刚淡化的虾苗体长仅０·８厘米，觅食活动能力和对环境的适应能力差，如直接放入露天虾池中，往往成活率都很低；如何提高 罗氏沼虾的成活率、产量，并可能提前上市，要重视虾苗的培育方法：①放苗。池水经过滤消毒后，控制水温在２３—２５℃，水深保持在０·８—１·０米之间， 每平方米放苗１０００— ２０００尾。②投饵。坚持少量多次，以减少饵料浪费和污染池水。每天上午、中午、下午各投喂１次，全天投喂量为虾体重的５％— １０％。③设置隐蔽物。在培育池中投放水生植物或铺设网片，为幼虾栖息、蜕壳创造良好的环境。④水质管理。根据池水水温和水质情况，要定期更换新水，充气 增氧，每隔３天换水１５— ３０厘米。水温控制在２５—２７℃，保持水质清新，溶氧充足，ｐＨ值为７—８。⑤出池。虾苗中间培育水体小，密度高，水质较难 控制，加上幼虾蜕壳频繁，相互残食现象严重，中间培育一般１５—２０天即可出池。</a:t>
            </a:r>
            <a:endParaRPr lang="zh-CN" altLang="en-US" sz="2000">
              <a:solidFill>
                <a:srgbClr val="FFFF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文本框 17"/>
          <p:cNvSpPr txBox="1">
            <a:spLocks noChangeArrowheads="1"/>
          </p:cNvSpPr>
          <p:nvPr/>
        </p:nvSpPr>
        <p:spPr bwMode="auto">
          <a:xfrm>
            <a:off x="3276283" y="2260600"/>
            <a:ext cx="675005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控制成虾性早熟</a:t>
            </a:r>
            <a:endParaRPr lang="zh-CN" altLang="en-US" sz="32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4" name="图片 1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0861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5" name="组合 7"/>
          <p:cNvGrpSpPr/>
          <p:nvPr/>
        </p:nvGrpSpPr>
        <p:grpSpPr bwMode="auto">
          <a:xfrm rot="5400000">
            <a:off x="1661319" y="3626644"/>
            <a:ext cx="6037263" cy="479425"/>
            <a:chOff x="3089275" y="3755651"/>
            <a:chExt cx="6037263" cy="479425"/>
          </a:xfrm>
        </p:grpSpPr>
        <p:sp>
          <p:nvSpPr>
            <p:cNvPr id="17424" name="Freeform 8"/>
            <p:cNvSpPr>
              <a:spLocks noEditPoints="1"/>
            </p:cNvSpPr>
            <p:nvPr/>
          </p:nvSpPr>
          <p:spPr bwMode="auto">
            <a:xfrm>
              <a:off x="5343525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28" y="30"/>
                  </a:moveTo>
                  <a:cubicBezTo>
                    <a:pt x="24" y="23"/>
                    <a:pt x="16" y="15"/>
                    <a:pt x="7" y="21"/>
                  </a:cubicBezTo>
                  <a:cubicBezTo>
                    <a:pt x="4" y="23"/>
                    <a:pt x="3" y="27"/>
                    <a:pt x="5" y="30"/>
                  </a:cubicBezTo>
                  <a:cubicBezTo>
                    <a:pt x="8" y="36"/>
                    <a:pt x="14" y="32"/>
                    <a:pt x="12" y="29"/>
                  </a:cubicBezTo>
                  <a:cubicBezTo>
                    <a:pt x="11" y="28"/>
                    <a:pt x="9" y="30"/>
                    <a:pt x="9" y="31"/>
                  </a:cubicBezTo>
                  <a:cubicBezTo>
                    <a:pt x="8" y="27"/>
                    <a:pt x="13" y="26"/>
                    <a:pt x="14" y="29"/>
                  </a:cubicBezTo>
                  <a:cubicBezTo>
                    <a:pt x="16" y="33"/>
                    <a:pt x="10" y="36"/>
                    <a:pt x="6" y="35"/>
                  </a:cubicBezTo>
                  <a:cubicBezTo>
                    <a:pt x="0" y="31"/>
                    <a:pt x="1" y="22"/>
                    <a:pt x="6" y="19"/>
                  </a:cubicBezTo>
                  <a:cubicBezTo>
                    <a:pt x="14" y="14"/>
                    <a:pt x="21" y="17"/>
                    <a:pt x="26" y="23"/>
                  </a:cubicBezTo>
                  <a:cubicBezTo>
                    <a:pt x="26" y="21"/>
                    <a:pt x="26" y="19"/>
                    <a:pt x="27" y="17"/>
                  </a:cubicBezTo>
                  <a:cubicBezTo>
                    <a:pt x="29" y="10"/>
                    <a:pt x="34" y="5"/>
                    <a:pt x="40" y="4"/>
                  </a:cubicBezTo>
                  <a:cubicBezTo>
                    <a:pt x="47" y="2"/>
                    <a:pt x="55" y="5"/>
                    <a:pt x="57" y="12"/>
                  </a:cubicBezTo>
                  <a:cubicBezTo>
                    <a:pt x="60" y="19"/>
                    <a:pt x="57" y="27"/>
                    <a:pt x="47" y="26"/>
                  </a:cubicBezTo>
                  <a:cubicBezTo>
                    <a:pt x="50" y="30"/>
                    <a:pt x="54" y="33"/>
                    <a:pt x="59" y="35"/>
                  </a:cubicBezTo>
                  <a:cubicBezTo>
                    <a:pt x="68" y="38"/>
                    <a:pt x="79" y="34"/>
                    <a:pt x="85" y="26"/>
                  </a:cubicBezTo>
                  <a:cubicBezTo>
                    <a:pt x="90" y="20"/>
                    <a:pt x="91" y="9"/>
                    <a:pt x="82" y="4"/>
                  </a:cubicBezTo>
                  <a:cubicBezTo>
                    <a:pt x="79" y="3"/>
                    <a:pt x="75" y="4"/>
                    <a:pt x="73" y="7"/>
                  </a:cubicBezTo>
                  <a:cubicBezTo>
                    <a:pt x="70" y="13"/>
                    <a:pt x="77" y="15"/>
                    <a:pt x="77" y="12"/>
                  </a:cubicBezTo>
                  <a:cubicBezTo>
                    <a:pt x="78" y="11"/>
                    <a:pt x="75" y="11"/>
                    <a:pt x="75" y="11"/>
                  </a:cubicBezTo>
                  <a:cubicBezTo>
                    <a:pt x="77" y="9"/>
                    <a:pt x="80" y="12"/>
                    <a:pt x="78" y="14"/>
                  </a:cubicBezTo>
                  <a:cubicBezTo>
                    <a:pt x="75" y="17"/>
                    <a:pt x="71" y="14"/>
                    <a:pt x="71" y="11"/>
                  </a:cubicBezTo>
                  <a:cubicBezTo>
                    <a:pt x="69" y="4"/>
                    <a:pt x="78" y="0"/>
                    <a:pt x="83" y="2"/>
                  </a:cubicBezTo>
                  <a:cubicBezTo>
                    <a:pt x="83" y="3"/>
                    <a:pt x="84" y="3"/>
                    <a:pt x="84" y="3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93" y="9"/>
                    <a:pt x="92" y="20"/>
                    <a:pt x="87" y="27"/>
                  </a:cubicBezTo>
                  <a:cubicBezTo>
                    <a:pt x="81" y="35"/>
                    <a:pt x="70" y="40"/>
                    <a:pt x="60" y="37"/>
                  </a:cubicBezTo>
                  <a:cubicBezTo>
                    <a:pt x="61" y="38"/>
                    <a:pt x="62" y="38"/>
                    <a:pt x="63" y="39"/>
                  </a:cubicBezTo>
                  <a:cubicBezTo>
                    <a:pt x="92" y="48"/>
                    <a:pt x="105" y="32"/>
                    <a:pt x="109" y="20"/>
                  </a:cubicBezTo>
                  <a:cubicBezTo>
                    <a:pt x="111" y="10"/>
                    <a:pt x="120" y="4"/>
                    <a:pt x="131" y="3"/>
                  </a:cubicBezTo>
                  <a:cubicBezTo>
                    <a:pt x="150" y="2"/>
                    <a:pt x="171" y="10"/>
                    <a:pt x="185" y="24"/>
                  </a:cubicBezTo>
                  <a:cubicBezTo>
                    <a:pt x="182" y="15"/>
                    <a:pt x="184" y="5"/>
                    <a:pt x="195" y="3"/>
                  </a:cubicBezTo>
                  <a:cubicBezTo>
                    <a:pt x="201" y="2"/>
                    <a:pt x="208" y="8"/>
                    <a:pt x="205" y="14"/>
                  </a:cubicBezTo>
                  <a:cubicBezTo>
                    <a:pt x="203" y="17"/>
                    <a:pt x="199" y="18"/>
                    <a:pt x="197" y="15"/>
                  </a:cubicBezTo>
                  <a:cubicBezTo>
                    <a:pt x="195" y="12"/>
                    <a:pt x="199" y="10"/>
                    <a:pt x="200" y="13"/>
                  </a:cubicBezTo>
                  <a:cubicBezTo>
                    <a:pt x="200" y="13"/>
                    <a:pt x="198" y="12"/>
                    <a:pt x="198" y="13"/>
                  </a:cubicBezTo>
                  <a:cubicBezTo>
                    <a:pt x="198" y="17"/>
                    <a:pt x="204" y="16"/>
                    <a:pt x="203" y="10"/>
                  </a:cubicBezTo>
                  <a:cubicBezTo>
                    <a:pt x="202" y="7"/>
                    <a:pt x="199" y="5"/>
                    <a:pt x="196" y="5"/>
                  </a:cubicBezTo>
                  <a:cubicBezTo>
                    <a:pt x="184" y="7"/>
                    <a:pt x="184" y="21"/>
                    <a:pt x="190" y="29"/>
                  </a:cubicBezTo>
                  <a:cubicBezTo>
                    <a:pt x="190" y="29"/>
                    <a:pt x="191" y="30"/>
                    <a:pt x="191" y="30"/>
                  </a:cubicBezTo>
                  <a:cubicBezTo>
                    <a:pt x="202" y="43"/>
                    <a:pt x="207" y="60"/>
                    <a:pt x="204" y="75"/>
                  </a:cubicBezTo>
                  <a:cubicBezTo>
                    <a:pt x="202" y="81"/>
                    <a:pt x="200" y="86"/>
                    <a:pt x="196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4" y="91"/>
                    <a:pt x="192" y="93"/>
                    <a:pt x="191" y="95"/>
                  </a:cubicBezTo>
                  <a:cubicBezTo>
                    <a:pt x="187" y="101"/>
                    <a:pt x="187" y="107"/>
                    <a:pt x="192" y="112"/>
                  </a:cubicBezTo>
                  <a:cubicBezTo>
                    <a:pt x="195" y="115"/>
                    <a:pt x="199" y="115"/>
                    <a:pt x="202" y="113"/>
                  </a:cubicBezTo>
                  <a:cubicBezTo>
                    <a:pt x="206" y="108"/>
                    <a:pt x="201" y="103"/>
                    <a:pt x="199" y="106"/>
                  </a:cubicBezTo>
                  <a:cubicBezTo>
                    <a:pt x="199" y="107"/>
                    <a:pt x="201" y="108"/>
                    <a:pt x="201" y="108"/>
                  </a:cubicBezTo>
                  <a:cubicBezTo>
                    <a:pt x="198" y="109"/>
                    <a:pt x="196" y="105"/>
                    <a:pt x="199" y="104"/>
                  </a:cubicBezTo>
                  <a:cubicBezTo>
                    <a:pt x="203" y="102"/>
                    <a:pt x="206" y="106"/>
                    <a:pt x="205" y="110"/>
                  </a:cubicBezTo>
                  <a:cubicBezTo>
                    <a:pt x="204" y="117"/>
                    <a:pt x="195" y="118"/>
                    <a:pt x="190" y="114"/>
                  </a:cubicBezTo>
                  <a:cubicBezTo>
                    <a:pt x="184" y="107"/>
                    <a:pt x="185" y="99"/>
                    <a:pt x="190" y="93"/>
                  </a:cubicBezTo>
                  <a:cubicBezTo>
                    <a:pt x="188" y="93"/>
                    <a:pt x="186" y="94"/>
                    <a:pt x="184" y="94"/>
                  </a:cubicBezTo>
                  <a:cubicBezTo>
                    <a:pt x="174" y="94"/>
                    <a:pt x="167" y="88"/>
                    <a:pt x="167" y="80"/>
                  </a:cubicBezTo>
                  <a:cubicBezTo>
                    <a:pt x="167" y="75"/>
                    <a:pt x="169" y="71"/>
                    <a:pt x="174" y="68"/>
                  </a:cubicBezTo>
                  <a:cubicBezTo>
                    <a:pt x="180" y="66"/>
                    <a:pt x="184" y="68"/>
                    <a:pt x="186" y="72"/>
                  </a:cubicBezTo>
                  <a:cubicBezTo>
                    <a:pt x="186" y="70"/>
                    <a:pt x="187" y="69"/>
                    <a:pt x="187" y="68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8" y="56"/>
                    <a:pt x="180" y="48"/>
                    <a:pt x="172" y="45"/>
                  </a:cubicBezTo>
                  <a:cubicBezTo>
                    <a:pt x="167" y="42"/>
                    <a:pt x="161" y="42"/>
                    <a:pt x="155" y="46"/>
                  </a:cubicBezTo>
                  <a:cubicBezTo>
                    <a:pt x="150" y="48"/>
                    <a:pt x="148" y="53"/>
                    <a:pt x="149" y="58"/>
                  </a:cubicBezTo>
                  <a:cubicBezTo>
                    <a:pt x="150" y="61"/>
                    <a:pt x="153" y="64"/>
                    <a:pt x="156" y="63"/>
                  </a:cubicBezTo>
                  <a:cubicBezTo>
                    <a:pt x="162" y="62"/>
                    <a:pt x="160" y="56"/>
                    <a:pt x="158" y="57"/>
                  </a:cubicBezTo>
                  <a:cubicBezTo>
                    <a:pt x="157" y="57"/>
                    <a:pt x="158" y="60"/>
                    <a:pt x="158" y="59"/>
                  </a:cubicBezTo>
                  <a:cubicBezTo>
                    <a:pt x="155" y="59"/>
                    <a:pt x="156" y="55"/>
                    <a:pt x="159" y="55"/>
                  </a:cubicBezTo>
                  <a:cubicBezTo>
                    <a:pt x="163" y="56"/>
                    <a:pt x="163" y="61"/>
                    <a:pt x="161" y="63"/>
                  </a:cubicBezTo>
                  <a:cubicBezTo>
                    <a:pt x="156" y="68"/>
                    <a:pt x="148" y="64"/>
                    <a:pt x="147" y="58"/>
                  </a:cubicBezTo>
                  <a:cubicBezTo>
                    <a:pt x="145" y="52"/>
                    <a:pt x="148" y="47"/>
                    <a:pt x="153" y="44"/>
                  </a:cubicBezTo>
                  <a:cubicBezTo>
                    <a:pt x="160" y="40"/>
                    <a:pt x="167" y="40"/>
                    <a:pt x="173" y="43"/>
                  </a:cubicBezTo>
                  <a:cubicBezTo>
                    <a:pt x="179" y="45"/>
                    <a:pt x="184" y="49"/>
                    <a:pt x="187" y="56"/>
                  </a:cubicBezTo>
                  <a:cubicBezTo>
                    <a:pt x="184" y="43"/>
                    <a:pt x="175" y="34"/>
                    <a:pt x="162" y="32"/>
                  </a:cubicBezTo>
                  <a:cubicBezTo>
                    <a:pt x="159" y="31"/>
                    <a:pt x="156" y="31"/>
                    <a:pt x="153" y="32"/>
                  </a:cubicBezTo>
                  <a:cubicBezTo>
                    <a:pt x="123" y="35"/>
                    <a:pt x="109" y="59"/>
                    <a:pt x="72" y="57"/>
                  </a:cubicBezTo>
                  <a:cubicBezTo>
                    <a:pt x="56" y="56"/>
                    <a:pt x="42" y="49"/>
                    <a:pt x="33" y="39"/>
                  </a:cubicBezTo>
                  <a:cubicBezTo>
                    <a:pt x="31" y="36"/>
                    <a:pt x="29" y="33"/>
                    <a:pt x="28" y="30"/>
                  </a:cubicBezTo>
                  <a:close/>
                  <a:moveTo>
                    <a:pt x="193" y="89"/>
                  </a:moveTo>
                  <a:cubicBezTo>
                    <a:pt x="194" y="88"/>
                    <a:pt x="194" y="88"/>
                    <a:pt x="195" y="88"/>
                  </a:cubicBezTo>
                  <a:cubicBezTo>
                    <a:pt x="195" y="88"/>
                    <a:pt x="195" y="88"/>
                    <a:pt x="195" y="88"/>
                  </a:cubicBezTo>
                  <a:cubicBezTo>
                    <a:pt x="198" y="84"/>
                    <a:pt x="200" y="80"/>
                    <a:pt x="202" y="74"/>
                  </a:cubicBezTo>
                  <a:cubicBezTo>
                    <a:pt x="205" y="60"/>
                    <a:pt x="200" y="44"/>
                    <a:pt x="189" y="31"/>
                  </a:cubicBezTo>
                  <a:cubicBezTo>
                    <a:pt x="176" y="15"/>
                    <a:pt x="153" y="4"/>
                    <a:pt x="131" y="5"/>
                  </a:cubicBezTo>
                  <a:cubicBezTo>
                    <a:pt x="121" y="6"/>
                    <a:pt x="113" y="11"/>
                    <a:pt x="111" y="20"/>
                  </a:cubicBezTo>
                  <a:cubicBezTo>
                    <a:pt x="109" y="28"/>
                    <a:pt x="113" y="35"/>
                    <a:pt x="120" y="36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4" y="38"/>
                    <a:pt x="129" y="36"/>
                    <a:pt x="131" y="32"/>
                  </a:cubicBezTo>
                  <a:cubicBezTo>
                    <a:pt x="133" y="29"/>
                    <a:pt x="133" y="26"/>
                    <a:pt x="130" y="23"/>
                  </a:cubicBezTo>
                  <a:cubicBezTo>
                    <a:pt x="126" y="19"/>
                    <a:pt x="122" y="25"/>
                    <a:pt x="125" y="26"/>
                  </a:cubicBezTo>
                  <a:cubicBezTo>
                    <a:pt x="126" y="27"/>
                    <a:pt x="127" y="25"/>
                    <a:pt x="126" y="24"/>
                  </a:cubicBezTo>
                  <a:cubicBezTo>
                    <a:pt x="128" y="27"/>
                    <a:pt x="125" y="29"/>
                    <a:pt x="123" y="27"/>
                  </a:cubicBezTo>
                  <a:cubicBezTo>
                    <a:pt x="121" y="22"/>
                    <a:pt x="126" y="20"/>
                    <a:pt x="130" y="20"/>
                  </a:cubicBezTo>
                  <a:cubicBezTo>
                    <a:pt x="143" y="20"/>
                    <a:pt x="158" y="25"/>
                    <a:pt x="170" y="31"/>
                  </a:cubicBezTo>
                  <a:cubicBezTo>
                    <a:pt x="181" y="37"/>
                    <a:pt x="189" y="47"/>
                    <a:pt x="190" y="60"/>
                  </a:cubicBezTo>
                  <a:cubicBezTo>
                    <a:pt x="190" y="64"/>
                    <a:pt x="190" y="70"/>
                    <a:pt x="187" y="76"/>
                  </a:cubicBezTo>
                  <a:cubicBezTo>
                    <a:pt x="186" y="79"/>
                    <a:pt x="182" y="81"/>
                    <a:pt x="179" y="79"/>
                  </a:cubicBezTo>
                  <a:cubicBezTo>
                    <a:pt x="177" y="77"/>
                    <a:pt x="180" y="74"/>
                    <a:pt x="182" y="76"/>
                  </a:cubicBezTo>
                  <a:cubicBezTo>
                    <a:pt x="182" y="76"/>
                    <a:pt x="180" y="76"/>
                    <a:pt x="180" y="77"/>
                  </a:cubicBezTo>
                  <a:cubicBezTo>
                    <a:pt x="181" y="80"/>
                    <a:pt x="187" y="77"/>
                    <a:pt x="184" y="72"/>
                  </a:cubicBezTo>
                  <a:cubicBezTo>
                    <a:pt x="182" y="69"/>
                    <a:pt x="178" y="69"/>
                    <a:pt x="175" y="70"/>
                  </a:cubicBezTo>
                  <a:cubicBezTo>
                    <a:pt x="171" y="72"/>
                    <a:pt x="169" y="76"/>
                    <a:pt x="169" y="81"/>
                  </a:cubicBezTo>
                  <a:cubicBezTo>
                    <a:pt x="170" y="87"/>
                    <a:pt x="176" y="92"/>
                    <a:pt x="184" y="92"/>
                  </a:cubicBezTo>
                  <a:cubicBezTo>
                    <a:pt x="188" y="92"/>
                    <a:pt x="191" y="91"/>
                    <a:pt x="193" y="89"/>
                  </a:cubicBezTo>
                  <a:close/>
                  <a:moveTo>
                    <a:pt x="153" y="30"/>
                  </a:moveTo>
                  <a:cubicBezTo>
                    <a:pt x="156" y="30"/>
                    <a:pt x="159" y="30"/>
                    <a:pt x="162" y="30"/>
                  </a:cubicBezTo>
                  <a:cubicBezTo>
                    <a:pt x="165" y="31"/>
                    <a:pt x="165" y="31"/>
                    <a:pt x="167" y="31"/>
                  </a:cubicBezTo>
                  <a:cubicBezTo>
                    <a:pt x="156" y="25"/>
                    <a:pt x="144" y="22"/>
                    <a:pt x="132" y="22"/>
                  </a:cubicBezTo>
                  <a:cubicBezTo>
                    <a:pt x="135" y="25"/>
                    <a:pt x="135" y="31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25" y="44"/>
                    <a:pt x="110" y="38"/>
                    <a:pt x="109" y="26"/>
                  </a:cubicBezTo>
                  <a:cubicBezTo>
                    <a:pt x="104" y="37"/>
                    <a:pt x="89" y="50"/>
                    <a:pt x="63" y="41"/>
                  </a:cubicBezTo>
                  <a:cubicBezTo>
                    <a:pt x="46" y="35"/>
                    <a:pt x="35" y="18"/>
                    <a:pt x="45" y="15"/>
                  </a:cubicBezTo>
                  <a:cubicBezTo>
                    <a:pt x="49" y="15"/>
                    <a:pt x="50" y="20"/>
                    <a:pt x="46" y="21"/>
                  </a:cubicBezTo>
                  <a:cubicBezTo>
                    <a:pt x="47" y="21"/>
                    <a:pt x="47" y="18"/>
                    <a:pt x="47" y="18"/>
                  </a:cubicBezTo>
                  <a:cubicBezTo>
                    <a:pt x="44" y="17"/>
                    <a:pt x="42" y="24"/>
                    <a:pt x="48" y="24"/>
                  </a:cubicBezTo>
                  <a:cubicBezTo>
                    <a:pt x="58" y="25"/>
                    <a:pt x="57" y="11"/>
                    <a:pt x="51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5" y="3"/>
                    <a:pt x="37" y="5"/>
                    <a:pt x="32" y="12"/>
                  </a:cubicBezTo>
                  <a:cubicBezTo>
                    <a:pt x="26" y="20"/>
                    <a:pt x="29" y="30"/>
                    <a:pt x="35" y="38"/>
                  </a:cubicBezTo>
                  <a:cubicBezTo>
                    <a:pt x="43" y="47"/>
                    <a:pt x="55" y="53"/>
                    <a:pt x="71" y="55"/>
                  </a:cubicBezTo>
                  <a:cubicBezTo>
                    <a:pt x="106" y="58"/>
                    <a:pt x="123" y="33"/>
                    <a:pt x="153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5" name="Freeform 9"/>
            <p:cNvSpPr>
              <a:spLocks noEditPoints="1"/>
            </p:cNvSpPr>
            <p:nvPr/>
          </p:nvSpPr>
          <p:spPr bwMode="auto">
            <a:xfrm>
              <a:off x="6102350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180" y="30"/>
                  </a:moveTo>
                  <a:cubicBezTo>
                    <a:pt x="184" y="23"/>
                    <a:pt x="192" y="15"/>
                    <a:pt x="200" y="21"/>
                  </a:cubicBezTo>
                  <a:cubicBezTo>
                    <a:pt x="204" y="23"/>
                    <a:pt x="205" y="27"/>
                    <a:pt x="203" y="30"/>
                  </a:cubicBezTo>
                  <a:cubicBezTo>
                    <a:pt x="200" y="36"/>
                    <a:pt x="194" y="32"/>
                    <a:pt x="196" y="29"/>
                  </a:cubicBezTo>
                  <a:cubicBezTo>
                    <a:pt x="197" y="28"/>
                    <a:pt x="199" y="30"/>
                    <a:pt x="199" y="31"/>
                  </a:cubicBezTo>
                  <a:cubicBezTo>
                    <a:pt x="199" y="27"/>
                    <a:pt x="195" y="26"/>
                    <a:pt x="194" y="29"/>
                  </a:cubicBezTo>
                  <a:cubicBezTo>
                    <a:pt x="192" y="33"/>
                    <a:pt x="198" y="36"/>
                    <a:pt x="201" y="35"/>
                  </a:cubicBezTo>
                  <a:cubicBezTo>
                    <a:pt x="208" y="31"/>
                    <a:pt x="207" y="22"/>
                    <a:pt x="202" y="19"/>
                  </a:cubicBezTo>
                  <a:cubicBezTo>
                    <a:pt x="194" y="14"/>
                    <a:pt x="187" y="17"/>
                    <a:pt x="182" y="23"/>
                  </a:cubicBezTo>
                  <a:cubicBezTo>
                    <a:pt x="182" y="21"/>
                    <a:pt x="182" y="19"/>
                    <a:pt x="181" y="17"/>
                  </a:cubicBezTo>
                  <a:cubicBezTo>
                    <a:pt x="179" y="10"/>
                    <a:pt x="174" y="5"/>
                    <a:pt x="168" y="4"/>
                  </a:cubicBezTo>
                  <a:cubicBezTo>
                    <a:pt x="161" y="2"/>
                    <a:pt x="153" y="5"/>
                    <a:pt x="150" y="12"/>
                  </a:cubicBezTo>
                  <a:cubicBezTo>
                    <a:pt x="148" y="19"/>
                    <a:pt x="151" y="27"/>
                    <a:pt x="161" y="26"/>
                  </a:cubicBezTo>
                  <a:cubicBezTo>
                    <a:pt x="158" y="30"/>
                    <a:pt x="154" y="33"/>
                    <a:pt x="149" y="35"/>
                  </a:cubicBezTo>
                  <a:cubicBezTo>
                    <a:pt x="140" y="38"/>
                    <a:pt x="129" y="34"/>
                    <a:pt x="123" y="26"/>
                  </a:cubicBezTo>
                  <a:cubicBezTo>
                    <a:pt x="118" y="20"/>
                    <a:pt x="117" y="9"/>
                    <a:pt x="126" y="4"/>
                  </a:cubicBezTo>
                  <a:cubicBezTo>
                    <a:pt x="129" y="3"/>
                    <a:pt x="133" y="4"/>
                    <a:pt x="135" y="7"/>
                  </a:cubicBezTo>
                  <a:cubicBezTo>
                    <a:pt x="138" y="13"/>
                    <a:pt x="131" y="15"/>
                    <a:pt x="130" y="12"/>
                  </a:cubicBezTo>
                  <a:cubicBezTo>
                    <a:pt x="130" y="11"/>
                    <a:pt x="133" y="11"/>
                    <a:pt x="133" y="11"/>
                  </a:cubicBezTo>
                  <a:cubicBezTo>
                    <a:pt x="131" y="9"/>
                    <a:pt x="128" y="12"/>
                    <a:pt x="130" y="14"/>
                  </a:cubicBezTo>
                  <a:cubicBezTo>
                    <a:pt x="133" y="17"/>
                    <a:pt x="137" y="14"/>
                    <a:pt x="137" y="11"/>
                  </a:cubicBezTo>
                  <a:cubicBezTo>
                    <a:pt x="139" y="4"/>
                    <a:pt x="130" y="0"/>
                    <a:pt x="125" y="2"/>
                  </a:cubicBezTo>
                  <a:cubicBezTo>
                    <a:pt x="125" y="3"/>
                    <a:pt x="124" y="3"/>
                    <a:pt x="124" y="3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15" y="9"/>
                    <a:pt x="116" y="20"/>
                    <a:pt x="121" y="27"/>
                  </a:cubicBezTo>
                  <a:cubicBezTo>
                    <a:pt x="127" y="35"/>
                    <a:pt x="138" y="40"/>
                    <a:pt x="148" y="37"/>
                  </a:cubicBezTo>
                  <a:cubicBezTo>
                    <a:pt x="147" y="38"/>
                    <a:pt x="146" y="38"/>
                    <a:pt x="145" y="39"/>
                  </a:cubicBezTo>
                  <a:cubicBezTo>
                    <a:pt x="115" y="48"/>
                    <a:pt x="103" y="32"/>
                    <a:pt x="99" y="20"/>
                  </a:cubicBezTo>
                  <a:cubicBezTo>
                    <a:pt x="97" y="10"/>
                    <a:pt x="88" y="4"/>
                    <a:pt x="77" y="3"/>
                  </a:cubicBezTo>
                  <a:cubicBezTo>
                    <a:pt x="58" y="2"/>
                    <a:pt x="37" y="10"/>
                    <a:pt x="23" y="24"/>
                  </a:cubicBezTo>
                  <a:cubicBezTo>
                    <a:pt x="26" y="15"/>
                    <a:pt x="24" y="5"/>
                    <a:pt x="13" y="3"/>
                  </a:cubicBezTo>
                  <a:cubicBezTo>
                    <a:pt x="7" y="2"/>
                    <a:pt x="0" y="8"/>
                    <a:pt x="3" y="14"/>
                  </a:cubicBezTo>
                  <a:cubicBezTo>
                    <a:pt x="5" y="17"/>
                    <a:pt x="9" y="18"/>
                    <a:pt x="11" y="15"/>
                  </a:cubicBezTo>
                  <a:cubicBezTo>
                    <a:pt x="13" y="12"/>
                    <a:pt x="9" y="10"/>
                    <a:pt x="8" y="13"/>
                  </a:cubicBezTo>
                  <a:cubicBezTo>
                    <a:pt x="8" y="13"/>
                    <a:pt x="10" y="12"/>
                    <a:pt x="10" y="13"/>
                  </a:cubicBezTo>
                  <a:cubicBezTo>
                    <a:pt x="10" y="17"/>
                    <a:pt x="3" y="16"/>
                    <a:pt x="5" y="10"/>
                  </a:cubicBezTo>
                  <a:cubicBezTo>
                    <a:pt x="6" y="7"/>
                    <a:pt x="9" y="5"/>
                    <a:pt x="12" y="5"/>
                  </a:cubicBezTo>
                  <a:cubicBezTo>
                    <a:pt x="24" y="7"/>
                    <a:pt x="24" y="21"/>
                    <a:pt x="18" y="29"/>
                  </a:cubicBezTo>
                  <a:cubicBezTo>
                    <a:pt x="18" y="29"/>
                    <a:pt x="17" y="30"/>
                    <a:pt x="17" y="30"/>
                  </a:cubicBezTo>
                  <a:cubicBezTo>
                    <a:pt x="6" y="43"/>
                    <a:pt x="1" y="60"/>
                    <a:pt x="4" y="75"/>
                  </a:cubicBezTo>
                  <a:cubicBezTo>
                    <a:pt x="6" y="81"/>
                    <a:pt x="8" y="86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4" y="91"/>
                    <a:pt x="16" y="93"/>
                    <a:pt x="17" y="95"/>
                  </a:cubicBezTo>
                  <a:cubicBezTo>
                    <a:pt x="21" y="101"/>
                    <a:pt x="21" y="107"/>
                    <a:pt x="16" y="112"/>
                  </a:cubicBezTo>
                  <a:cubicBezTo>
                    <a:pt x="13" y="115"/>
                    <a:pt x="9" y="115"/>
                    <a:pt x="6" y="113"/>
                  </a:cubicBezTo>
                  <a:cubicBezTo>
                    <a:pt x="2" y="108"/>
                    <a:pt x="7" y="103"/>
                    <a:pt x="9" y="106"/>
                  </a:cubicBezTo>
                  <a:cubicBezTo>
                    <a:pt x="9" y="107"/>
                    <a:pt x="7" y="108"/>
                    <a:pt x="7" y="108"/>
                  </a:cubicBezTo>
                  <a:cubicBezTo>
                    <a:pt x="10" y="109"/>
                    <a:pt x="12" y="105"/>
                    <a:pt x="9" y="104"/>
                  </a:cubicBezTo>
                  <a:cubicBezTo>
                    <a:pt x="5" y="102"/>
                    <a:pt x="2" y="106"/>
                    <a:pt x="3" y="110"/>
                  </a:cubicBezTo>
                  <a:cubicBezTo>
                    <a:pt x="4" y="117"/>
                    <a:pt x="13" y="118"/>
                    <a:pt x="18" y="114"/>
                  </a:cubicBezTo>
                  <a:cubicBezTo>
                    <a:pt x="24" y="107"/>
                    <a:pt x="23" y="99"/>
                    <a:pt x="18" y="93"/>
                  </a:cubicBezTo>
                  <a:cubicBezTo>
                    <a:pt x="20" y="93"/>
                    <a:pt x="22" y="94"/>
                    <a:pt x="24" y="94"/>
                  </a:cubicBezTo>
                  <a:cubicBezTo>
                    <a:pt x="34" y="94"/>
                    <a:pt x="41" y="88"/>
                    <a:pt x="41" y="80"/>
                  </a:cubicBezTo>
                  <a:cubicBezTo>
                    <a:pt x="41" y="75"/>
                    <a:pt x="39" y="71"/>
                    <a:pt x="34" y="68"/>
                  </a:cubicBezTo>
                  <a:cubicBezTo>
                    <a:pt x="28" y="66"/>
                    <a:pt x="24" y="68"/>
                    <a:pt x="22" y="72"/>
                  </a:cubicBezTo>
                  <a:cubicBezTo>
                    <a:pt x="22" y="70"/>
                    <a:pt x="21" y="69"/>
                    <a:pt x="2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56"/>
                    <a:pt x="27" y="48"/>
                    <a:pt x="36" y="45"/>
                  </a:cubicBezTo>
                  <a:cubicBezTo>
                    <a:pt x="41" y="42"/>
                    <a:pt x="47" y="42"/>
                    <a:pt x="53" y="46"/>
                  </a:cubicBezTo>
                  <a:cubicBezTo>
                    <a:pt x="58" y="48"/>
                    <a:pt x="60" y="53"/>
                    <a:pt x="59" y="58"/>
                  </a:cubicBezTo>
                  <a:cubicBezTo>
                    <a:pt x="58" y="61"/>
                    <a:pt x="55" y="64"/>
                    <a:pt x="52" y="63"/>
                  </a:cubicBezTo>
                  <a:cubicBezTo>
                    <a:pt x="46" y="62"/>
                    <a:pt x="48" y="56"/>
                    <a:pt x="50" y="57"/>
                  </a:cubicBezTo>
                  <a:cubicBezTo>
                    <a:pt x="51" y="57"/>
                    <a:pt x="50" y="60"/>
                    <a:pt x="50" y="59"/>
                  </a:cubicBezTo>
                  <a:cubicBezTo>
                    <a:pt x="53" y="59"/>
                    <a:pt x="52" y="55"/>
                    <a:pt x="49" y="55"/>
                  </a:cubicBezTo>
                  <a:cubicBezTo>
                    <a:pt x="45" y="56"/>
                    <a:pt x="45" y="61"/>
                    <a:pt x="47" y="63"/>
                  </a:cubicBezTo>
                  <a:cubicBezTo>
                    <a:pt x="52" y="68"/>
                    <a:pt x="60" y="64"/>
                    <a:pt x="61" y="58"/>
                  </a:cubicBezTo>
                  <a:cubicBezTo>
                    <a:pt x="62" y="52"/>
                    <a:pt x="60" y="47"/>
                    <a:pt x="55" y="44"/>
                  </a:cubicBezTo>
                  <a:cubicBezTo>
                    <a:pt x="48" y="40"/>
                    <a:pt x="41" y="40"/>
                    <a:pt x="35" y="43"/>
                  </a:cubicBezTo>
                  <a:cubicBezTo>
                    <a:pt x="29" y="45"/>
                    <a:pt x="24" y="49"/>
                    <a:pt x="21" y="56"/>
                  </a:cubicBezTo>
                  <a:cubicBezTo>
                    <a:pt x="24" y="43"/>
                    <a:pt x="33" y="34"/>
                    <a:pt x="46" y="32"/>
                  </a:cubicBezTo>
                  <a:cubicBezTo>
                    <a:pt x="49" y="31"/>
                    <a:pt x="52" y="31"/>
                    <a:pt x="55" y="32"/>
                  </a:cubicBezTo>
                  <a:cubicBezTo>
                    <a:pt x="85" y="35"/>
                    <a:pt x="99" y="59"/>
                    <a:pt x="136" y="57"/>
                  </a:cubicBezTo>
                  <a:cubicBezTo>
                    <a:pt x="152" y="56"/>
                    <a:pt x="166" y="49"/>
                    <a:pt x="175" y="39"/>
                  </a:cubicBezTo>
                  <a:cubicBezTo>
                    <a:pt x="177" y="36"/>
                    <a:pt x="179" y="33"/>
                    <a:pt x="180" y="30"/>
                  </a:cubicBezTo>
                  <a:close/>
                  <a:moveTo>
                    <a:pt x="15" y="89"/>
                  </a:moveTo>
                  <a:cubicBezTo>
                    <a:pt x="14" y="88"/>
                    <a:pt x="14" y="88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0" y="84"/>
                    <a:pt x="7" y="80"/>
                    <a:pt x="6" y="74"/>
                  </a:cubicBezTo>
                  <a:cubicBezTo>
                    <a:pt x="3" y="60"/>
                    <a:pt x="8" y="44"/>
                    <a:pt x="18" y="31"/>
                  </a:cubicBezTo>
                  <a:cubicBezTo>
                    <a:pt x="32" y="15"/>
                    <a:pt x="55" y="4"/>
                    <a:pt x="77" y="5"/>
                  </a:cubicBezTo>
                  <a:cubicBezTo>
                    <a:pt x="86" y="6"/>
                    <a:pt x="95" y="11"/>
                    <a:pt x="97" y="20"/>
                  </a:cubicBezTo>
                  <a:cubicBezTo>
                    <a:pt x="98" y="28"/>
                    <a:pt x="95" y="35"/>
                    <a:pt x="88" y="36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4" y="38"/>
                    <a:pt x="79" y="36"/>
                    <a:pt x="77" y="32"/>
                  </a:cubicBezTo>
                  <a:cubicBezTo>
                    <a:pt x="75" y="29"/>
                    <a:pt x="75" y="26"/>
                    <a:pt x="78" y="23"/>
                  </a:cubicBezTo>
                  <a:cubicBezTo>
                    <a:pt x="82" y="19"/>
                    <a:pt x="86" y="25"/>
                    <a:pt x="83" y="26"/>
                  </a:cubicBezTo>
                  <a:cubicBezTo>
                    <a:pt x="82" y="27"/>
                    <a:pt x="81" y="25"/>
                    <a:pt x="82" y="24"/>
                  </a:cubicBezTo>
                  <a:cubicBezTo>
                    <a:pt x="80" y="27"/>
                    <a:pt x="83" y="29"/>
                    <a:pt x="85" y="27"/>
                  </a:cubicBezTo>
                  <a:cubicBezTo>
                    <a:pt x="87" y="22"/>
                    <a:pt x="82" y="20"/>
                    <a:pt x="78" y="20"/>
                  </a:cubicBezTo>
                  <a:cubicBezTo>
                    <a:pt x="64" y="20"/>
                    <a:pt x="50" y="25"/>
                    <a:pt x="37" y="31"/>
                  </a:cubicBezTo>
                  <a:cubicBezTo>
                    <a:pt x="27" y="37"/>
                    <a:pt x="19" y="47"/>
                    <a:pt x="18" y="60"/>
                  </a:cubicBezTo>
                  <a:cubicBezTo>
                    <a:pt x="18" y="64"/>
                    <a:pt x="18" y="70"/>
                    <a:pt x="21" y="76"/>
                  </a:cubicBezTo>
                  <a:cubicBezTo>
                    <a:pt x="22" y="79"/>
                    <a:pt x="26" y="81"/>
                    <a:pt x="29" y="79"/>
                  </a:cubicBezTo>
                  <a:cubicBezTo>
                    <a:pt x="31" y="77"/>
                    <a:pt x="28" y="74"/>
                    <a:pt x="26" y="76"/>
                  </a:cubicBezTo>
                  <a:cubicBezTo>
                    <a:pt x="26" y="76"/>
                    <a:pt x="28" y="76"/>
                    <a:pt x="28" y="77"/>
                  </a:cubicBezTo>
                  <a:cubicBezTo>
                    <a:pt x="27" y="80"/>
                    <a:pt x="21" y="77"/>
                    <a:pt x="24" y="72"/>
                  </a:cubicBezTo>
                  <a:cubicBezTo>
                    <a:pt x="26" y="69"/>
                    <a:pt x="30" y="69"/>
                    <a:pt x="33" y="70"/>
                  </a:cubicBezTo>
                  <a:cubicBezTo>
                    <a:pt x="37" y="72"/>
                    <a:pt x="39" y="76"/>
                    <a:pt x="39" y="81"/>
                  </a:cubicBezTo>
                  <a:cubicBezTo>
                    <a:pt x="38" y="87"/>
                    <a:pt x="32" y="92"/>
                    <a:pt x="24" y="92"/>
                  </a:cubicBezTo>
                  <a:cubicBezTo>
                    <a:pt x="20" y="92"/>
                    <a:pt x="17" y="91"/>
                    <a:pt x="15" y="89"/>
                  </a:cubicBezTo>
                  <a:close/>
                  <a:moveTo>
                    <a:pt x="55" y="30"/>
                  </a:moveTo>
                  <a:cubicBezTo>
                    <a:pt x="52" y="30"/>
                    <a:pt x="49" y="30"/>
                    <a:pt x="46" y="30"/>
                  </a:cubicBezTo>
                  <a:cubicBezTo>
                    <a:pt x="43" y="31"/>
                    <a:pt x="43" y="31"/>
                    <a:pt x="41" y="31"/>
                  </a:cubicBezTo>
                  <a:cubicBezTo>
                    <a:pt x="52" y="25"/>
                    <a:pt x="64" y="22"/>
                    <a:pt x="76" y="22"/>
                  </a:cubicBezTo>
                  <a:cubicBezTo>
                    <a:pt x="73" y="25"/>
                    <a:pt x="73" y="31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83" y="44"/>
                    <a:pt x="98" y="38"/>
                    <a:pt x="99" y="26"/>
                  </a:cubicBezTo>
                  <a:cubicBezTo>
                    <a:pt x="104" y="37"/>
                    <a:pt x="119" y="50"/>
                    <a:pt x="145" y="41"/>
                  </a:cubicBezTo>
                  <a:cubicBezTo>
                    <a:pt x="161" y="35"/>
                    <a:pt x="172" y="18"/>
                    <a:pt x="163" y="15"/>
                  </a:cubicBezTo>
                  <a:cubicBezTo>
                    <a:pt x="159" y="15"/>
                    <a:pt x="158" y="20"/>
                    <a:pt x="162" y="21"/>
                  </a:cubicBezTo>
                  <a:cubicBezTo>
                    <a:pt x="161" y="21"/>
                    <a:pt x="160" y="18"/>
                    <a:pt x="161" y="18"/>
                  </a:cubicBezTo>
                  <a:cubicBezTo>
                    <a:pt x="164" y="17"/>
                    <a:pt x="166" y="24"/>
                    <a:pt x="160" y="24"/>
                  </a:cubicBezTo>
                  <a:cubicBezTo>
                    <a:pt x="150" y="25"/>
                    <a:pt x="150" y="11"/>
                    <a:pt x="157" y="7"/>
                  </a:cubicBezTo>
                  <a:cubicBezTo>
                    <a:pt x="157" y="7"/>
                    <a:pt x="157" y="7"/>
                    <a:pt x="157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63" y="3"/>
                    <a:pt x="171" y="5"/>
                    <a:pt x="176" y="12"/>
                  </a:cubicBezTo>
                  <a:cubicBezTo>
                    <a:pt x="182" y="20"/>
                    <a:pt x="179" y="30"/>
                    <a:pt x="173" y="38"/>
                  </a:cubicBezTo>
                  <a:cubicBezTo>
                    <a:pt x="164" y="47"/>
                    <a:pt x="153" y="53"/>
                    <a:pt x="136" y="55"/>
                  </a:cubicBezTo>
                  <a:cubicBezTo>
                    <a:pt x="102" y="58"/>
                    <a:pt x="85" y="33"/>
                    <a:pt x="55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6" name="Freeform 10"/>
            <p:cNvSpPr/>
            <p:nvPr/>
          </p:nvSpPr>
          <p:spPr bwMode="auto">
            <a:xfrm>
              <a:off x="674846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0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7" name="Freeform 11"/>
            <p:cNvSpPr/>
            <p:nvPr/>
          </p:nvSpPr>
          <p:spPr bwMode="auto">
            <a:xfrm>
              <a:off x="379571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2147483646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106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8" name="Freeform 12"/>
            <p:cNvSpPr/>
            <p:nvPr/>
          </p:nvSpPr>
          <p:spPr bwMode="auto">
            <a:xfrm>
              <a:off x="6864350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0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9" name="Freeform 13"/>
            <p:cNvSpPr/>
            <p:nvPr/>
          </p:nvSpPr>
          <p:spPr bwMode="auto">
            <a:xfrm>
              <a:off x="4460875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2147483646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568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0" name="Freeform 14"/>
            <p:cNvSpPr/>
            <p:nvPr/>
          </p:nvSpPr>
          <p:spPr bwMode="auto">
            <a:xfrm>
              <a:off x="3089275" y="3755651"/>
              <a:ext cx="6037263" cy="15875"/>
            </a:xfrm>
            <a:custGeom>
              <a:avLst/>
              <a:gdLst>
                <a:gd name="T0" fmla="*/ 0 w 3803"/>
                <a:gd name="T1" fmla="*/ 0 h 10"/>
                <a:gd name="T2" fmla="*/ 2147483646 w 3803"/>
                <a:gd name="T3" fmla="*/ 0 h 10"/>
                <a:gd name="T4" fmla="*/ 2147483646 w 3803"/>
                <a:gd name="T5" fmla="*/ 0 h 10"/>
                <a:gd name="T6" fmla="*/ 2147483646 w 3803"/>
                <a:gd name="T7" fmla="*/ 2147483646 h 10"/>
                <a:gd name="T8" fmla="*/ 0 w 3803"/>
                <a:gd name="T9" fmla="*/ 0 h 10"/>
                <a:gd name="T10" fmla="*/ 0 w 3803"/>
                <a:gd name="T11" fmla="*/ 0 h 10"/>
                <a:gd name="T12" fmla="*/ 0 w 3803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3" h="10">
                  <a:moveTo>
                    <a:pt x="0" y="0"/>
                  </a:moveTo>
                  <a:lnTo>
                    <a:pt x="3803" y="0"/>
                  </a:lnTo>
                  <a:lnTo>
                    <a:pt x="190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6" name="矩形 1"/>
          <p:cNvSpPr>
            <a:spLocks noChangeArrowheads="1"/>
          </p:cNvSpPr>
          <p:nvPr/>
        </p:nvSpPr>
        <p:spPr bwMode="auto">
          <a:xfrm>
            <a:off x="6040438" y="3883025"/>
            <a:ext cx="444817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419" name="文本框 22"/>
          <p:cNvSpPr txBox="1">
            <a:spLocks noChangeArrowheads="1"/>
          </p:cNvSpPr>
          <p:nvPr/>
        </p:nvSpPr>
        <p:spPr bwMode="auto">
          <a:xfrm>
            <a:off x="798830" y="487680"/>
            <a:ext cx="45770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养殖罗氏沼虾成功的五大要素</a:t>
            </a:r>
            <a:endParaRPr lang="zh-CN" altLang="en-US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44770" y="1554480"/>
            <a:ext cx="624078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rgbClr val="FFFF00"/>
                </a:solidFill>
              </a:rPr>
              <a:t>体长５—６厘米的雌虾抱卵腔内已充满了卵，这些虾停止营养生长，进入生殖生长，会严重影响商品虾的品质。其原因主要有：①积温过 高。由于养殖水体较小，水位较浅，水温回升快，加速了性腺发育。②营养过剩，罗氏沼虾摄入的蛋白质有部分转化为脂肪储存起来，使体内脂肪在较短的时间内急 剧增加而导致性早熟。控制办法：①适当增加养殖池的水位，高温季节多换水，以降低水温。②在池塘中多种水草，减少阳光照射，降低有效积温。③适当控制投饵 量，特别要注意控制高蛋白质饲料投喂量。</a:t>
            </a:r>
            <a:endParaRPr lang="zh-CN" altLang="en-US" sz="2400">
              <a:solidFill>
                <a:srgbClr val="FFFF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文本框 17"/>
          <p:cNvSpPr txBox="1">
            <a:spLocks noChangeArrowheads="1"/>
          </p:cNvSpPr>
          <p:nvPr/>
        </p:nvSpPr>
        <p:spPr bwMode="auto">
          <a:xfrm>
            <a:off x="3198813" y="2260600"/>
            <a:ext cx="675005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防止幼虾自相残杀</a:t>
            </a:r>
            <a:endParaRPr lang="zh-CN" altLang="en-US" sz="32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4" name="图片 1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0861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5" name="组合 7"/>
          <p:cNvGrpSpPr/>
          <p:nvPr/>
        </p:nvGrpSpPr>
        <p:grpSpPr bwMode="auto">
          <a:xfrm rot="5400000">
            <a:off x="1661319" y="3626644"/>
            <a:ext cx="6037263" cy="479425"/>
            <a:chOff x="3089275" y="3755651"/>
            <a:chExt cx="6037263" cy="479425"/>
          </a:xfrm>
        </p:grpSpPr>
        <p:sp>
          <p:nvSpPr>
            <p:cNvPr id="17424" name="Freeform 8"/>
            <p:cNvSpPr>
              <a:spLocks noEditPoints="1"/>
            </p:cNvSpPr>
            <p:nvPr/>
          </p:nvSpPr>
          <p:spPr bwMode="auto">
            <a:xfrm>
              <a:off x="5343525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28" y="30"/>
                  </a:moveTo>
                  <a:cubicBezTo>
                    <a:pt x="24" y="23"/>
                    <a:pt x="16" y="15"/>
                    <a:pt x="7" y="21"/>
                  </a:cubicBezTo>
                  <a:cubicBezTo>
                    <a:pt x="4" y="23"/>
                    <a:pt x="3" y="27"/>
                    <a:pt x="5" y="30"/>
                  </a:cubicBezTo>
                  <a:cubicBezTo>
                    <a:pt x="8" y="36"/>
                    <a:pt x="14" y="32"/>
                    <a:pt x="12" y="29"/>
                  </a:cubicBezTo>
                  <a:cubicBezTo>
                    <a:pt x="11" y="28"/>
                    <a:pt x="9" y="30"/>
                    <a:pt x="9" y="31"/>
                  </a:cubicBezTo>
                  <a:cubicBezTo>
                    <a:pt x="8" y="27"/>
                    <a:pt x="13" y="26"/>
                    <a:pt x="14" y="29"/>
                  </a:cubicBezTo>
                  <a:cubicBezTo>
                    <a:pt x="16" y="33"/>
                    <a:pt x="10" y="36"/>
                    <a:pt x="6" y="35"/>
                  </a:cubicBezTo>
                  <a:cubicBezTo>
                    <a:pt x="0" y="31"/>
                    <a:pt x="1" y="22"/>
                    <a:pt x="6" y="19"/>
                  </a:cubicBezTo>
                  <a:cubicBezTo>
                    <a:pt x="14" y="14"/>
                    <a:pt x="21" y="17"/>
                    <a:pt x="26" y="23"/>
                  </a:cubicBezTo>
                  <a:cubicBezTo>
                    <a:pt x="26" y="21"/>
                    <a:pt x="26" y="19"/>
                    <a:pt x="27" y="17"/>
                  </a:cubicBezTo>
                  <a:cubicBezTo>
                    <a:pt x="29" y="10"/>
                    <a:pt x="34" y="5"/>
                    <a:pt x="40" y="4"/>
                  </a:cubicBezTo>
                  <a:cubicBezTo>
                    <a:pt x="47" y="2"/>
                    <a:pt x="55" y="5"/>
                    <a:pt x="57" y="12"/>
                  </a:cubicBezTo>
                  <a:cubicBezTo>
                    <a:pt x="60" y="19"/>
                    <a:pt x="57" y="27"/>
                    <a:pt x="47" y="26"/>
                  </a:cubicBezTo>
                  <a:cubicBezTo>
                    <a:pt x="50" y="30"/>
                    <a:pt x="54" y="33"/>
                    <a:pt x="59" y="35"/>
                  </a:cubicBezTo>
                  <a:cubicBezTo>
                    <a:pt x="68" y="38"/>
                    <a:pt x="79" y="34"/>
                    <a:pt x="85" y="26"/>
                  </a:cubicBezTo>
                  <a:cubicBezTo>
                    <a:pt x="90" y="20"/>
                    <a:pt x="91" y="9"/>
                    <a:pt x="82" y="4"/>
                  </a:cubicBezTo>
                  <a:cubicBezTo>
                    <a:pt x="79" y="3"/>
                    <a:pt x="75" y="4"/>
                    <a:pt x="73" y="7"/>
                  </a:cubicBezTo>
                  <a:cubicBezTo>
                    <a:pt x="70" y="13"/>
                    <a:pt x="77" y="15"/>
                    <a:pt x="77" y="12"/>
                  </a:cubicBezTo>
                  <a:cubicBezTo>
                    <a:pt x="78" y="11"/>
                    <a:pt x="75" y="11"/>
                    <a:pt x="75" y="11"/>
                  </a:cubicBezTo>
                  <a:cubicBezTo>
                    <a:pt x="77" y="9"/>
                    <a:pt x="80" y="12"/>
                    <a:pt x="78" y="14"/>
                  </a:cubicBezTo>
                  <a:cubicBezTo>
                    <a:pt x="75" y="17"/>
                    <a:pt x="71" y="14"/>
                    <a:pt x="71" y="11"/>
                  </a:cubicBezTo>
                  <a:cubicBezTo>
                    <a:pt x="69" y="4"/>
                    <a:pt x="78" y="0"/>
                    <a:pt x="83" y="2"/>
                  </a:cubicBezTo>
                  <a:cubicBezTo>
                    <a:pt x="83" y="3"/>
                    <a:pt x="84" y="3"/>
                    <a:pt x="84" y="3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93" y="9"/>
                    <a:pt x="92" y="20"/>
                    <a:pt x="87" y="27"/>
                  </a:cubicBezTo>
                  <a:cubicBezTo>
                    <a:pt x="81" y="35"/>
                    <a:pt x="70" y="40"/>
                    <a:pt x="60" y="37"/>
                  </a:cubicBezTo>
                  <a:cubicBezTo>
                    <a:pt x="61" y="38"/>
                    <a:pt x="62" y="38"/>
                    <a:pt x="63" y="39"/>
                  </a:cubicBezTo>
                  <a:cubicBezTo>
                    <a:pt x="92" y="48"/>
                    <a:pt x="105" y="32"/>
                    <a:pt x="109" y="20"/>
                  </a:cubicBezTo>
                  <a:cubicBezTo>
                    <a:pt x="111" y="10"/>
                    <a:pt x="120" y="4"/>
                    <a:pt x="131" y="3"/>
                  </a:cubicBezTo>
                  <a:cubicBezTo>
                    <a:pt x="150" y="2"/>
                    <a:pt x="171" y="10"/>
                    <a:pt x="185" y="24"/>
                  </a:cubicBezTo>
                  <a:cubicBezTo>
                    <a:pt x="182" y="15"/>
                    <a:pt x="184" y="5"/>
                    <a:pt x="195" y="3"/>
                  </a:cubicBezTo>
                  <a:cubicBezTo>
                    <a:pt x="201" y="2"/>
                    <a:pt x="208" y="8"/>
                    <a:pt x="205" y="14"/>
                  </a:cubicBezTo>
                  <a:cubicBezTo>
                    <a:pt x="203" y="17"/>
                    <a:pt x="199" y="18"/>
                    <a:pt x="197" y="15"/>
                  </a:cubicBezTo>
                  <a:cubicBezTo>
                    <a:pt x="195" y="12"/>
                    <a:pt x="199" y="10"/>
                    <a:pt x="200" y="13"/>
                  </a:cubicBezTo>
                  <a:cubicBezTo>
                    <a:pt x="200" y="13"/>
                    <a:pt x="198" y="12"/>
                    <a:pt x="198" y="13"/>
                  </a:cubicBezTo>
                  <a:cubicBezTo>
                    <a:pt x="198" y="17"/>
                    <a:pt x="204" y="16"/>
                    <a:pt x="203" y="10"/>
                  </a:cubicBezTo>
                  <a:cubicBezTo>
                    <a:pt x="202" y="7"/>
                    <a:pt x="199" y="5"/>
                    <a:pt x="196" y="5"/>
                  </a:cubicBezTo>
                  <a:cubicBezTo>
                    <a:pt x="184" y="7"/>
                    <a:pt x="184" y="21"/>
                    <a:pt x="190" y="29"/>
                  </a:cubicBezTo>
                  <a:cubicBezTo>
                    <a:pt x="190" y="29"/>
                    <a:pt x="191" y="30"/>
                    <a:pt x="191" y="30"/>
                  </a:cubicBezTo>
                  <a:cubicBezTo>
                    <a:pt x="202" y="43"/>
                    <a:pt x="207" y="60"/>
                    <a:pt x="204" y="75"/>
                  </a:cubicBezTo>
                  <a:cubicBezTo>
                    <a:pt x="202" y="81"/>
                    <a:pt x="200" y="86"/>
                    <a:pt x="196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4" y="91"/>
                    <a:pt x="192" y="93"/>
                    <a:pt x="191" y="95"/>
                  </a:cubicBezTo>
                  <a:cubicBezTo>
                    <a:pt x="187" y="101"/>
                    <a:pt x="187" y="107"/>
                    <a:pt x="192" y="112"/>
                  </a:cubicBezTo>
                  <a:cubicBezTo>
                    <a:pt x="195" y="115"/>
                    <a:pt x="199" y="115"/>
                    <a:pt x="202" y="113"/>
                  </a:cubicBezTo>
                  <a:cubicBezTo>
                    <a:pt x="206" y="108"/>
                    <a:pt x="201" y="103"/>
                    <a:pt x="199" y="106"/>
                  </a:cubicBezTo>
                  <a:cubicBezTo>
                    <a:pt x="199" y="107"/>
                    <a:pt x="201" y="108"/>
                    <a:pt x="201" y="108"/>
                  </a:cubicBezTo>
                  <a:cubicBezTo>
                    <a:pt x="198" y="109"/>
                    <a:pt x="196" y="105"/>
                    <a:pt x="199" y="104"/>
                  </a:cubicBezTo>
                  <a:cubicBezTo>
                    <a:pt x="203" y="102"/>
                    <a:pt x="206" y="106"/>
                    <a:pt x="205" y="110"/>
                  </a:cubicBezTo>
                  <a:cubicBezTo>
                    <a:pt x="204" y="117"/>
                    <a:pt x="195" y="118"/>
                    <a:pt x="190" y="114"/>
                  </a:cubicBezTo>
                  <a:cubicBezTo>
                    <a:pt x="184" y="107"/>
                    <a:pt x="185" y="99"/>
                    <a:pt x="190" y="93"/>
                  </a:cubicBezTo>
                  <a:cubicBezTo>
                    <a:pt x="188" y="93"/>
                    <a:pt x="186" y="94"/>
                    <a:pt x="184" y="94"/>
                  </a:cubicBezTo>
                  <a:cubicBezTo>
                    <a:pt x="174" y="94"/>
                    <a:pt x="167" y="88"/>
                    <a:pt x="167" y="80"/>
                  </a:cubicBezTo>
                  <a:cubicBezTo>
                    <a:pt x="167" y="75"/>
                    <a:pt x="169" y="71"/>
                    <a:pt x="174" y="68"/>
                  </a:cubicBezTo>
                  <a:cubicBezTo>
                    <a:pt x="180" y="66"/>
                    <a:pt x="184" y="68"/>
                    <a:pt x="186" y="72"/>
                  </a:cubicBezTo>
                  <a:cubicBezTo>
                    <a:pt x="186" y="70"/>
                    <a:pt x="187" y="69"/>
                    <a:pt x="187" y="68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8" y="56"/>
                    <a:pt x="180" y="48"/>
                    <a:pt x="172" y="45"/>
                  </a:cubicBezTo>
                  <a:cubicBezTo>
                    <a:pt x="167" y="42"/>
                    <a:pt x="161" y="42"/>
                    <a:pt x="155" y="46"/>
                  </a:cubicBezTo>
                  <a:cubicBezTo>
                    <a:pt x="150" y="48"/>
                    <a:pt x="148" y="53"/>
                    <a:pt x="149" y="58"/>
                  </a:cubicBezTo>
                  <a:cubicBezTo>
                    <a:pt x="150" y="61"/>
                    <a:pt x="153" y="64"/>
                    <a:pt x="156" y="63"/>
                  </a:cubicBezTo>
                  <a:cubicBezTo>
                    <a:pt x="162" y="62"/>
                    <a:pt x="160" y="56"/>
                    <a:pt x="158" y="57"/>
                  </a:cubicBezTo>
                  <a:cubicBezTo>
                    <a:pt x="157" y="57"/>
                    <a:pt x="158" y="60"/>
                    <a:pt x="158" y="59"/>
                  </a:cubicBezTo>
                  <a:cubicBezTo>
                    <a:pt x="155" y="59"/>
                    <a:pt x="156" y="55"/>
                    <a:pt x="159" y="55"/>
                  </a:cubicBezTo>
                  <a:cubicBezTo>
                    <a:pt x="163" y="56"/>
                    <a:pt x="163" y="61"/>
                    <a:pt x="161" y="63"/>
                  </a:cubicBezTo>
                  <a:cubicBezTo>
                    <a:pt x="156" y="68"/>
                    <a:pt x="148" y="64"/>
                    <a:pt x="147" y="58"/>
                  </a:cubicBezTo>
                  <a:cubicBezTo>
                    <a:pt x="145" y="52"/>
                    <a:pt x="148" y="47"/>
                    <a:pt x="153" y="44"/>
                  </a:cubicBezTo>
                  <a:cubicBezTo>
                    <a:pt x="160" y="40"/>
                    <a:pt x="167" y="40"/>
                    <a:pt x="173" y="43"/>
                  </a:cubicBezTo>
                  <a:cubicBezTo>
                    <a:pt x="179" y="45"/>
                    <a:pt x="184" y="49"/>
                    <a:pt x="187" y="56"/>
                  </a:cubicBezTo>
                  <a:cubicBezTo>
                    <a:pt x="184" y="43"/>
                    <a:pt x="175" y="34"/>
                    <a:pt x="162" y="32"/>
                  </a:cubicBezTo>
                  <a:cubicBezTo>
                    <a:pt x="159" y="31"/>
                    <a:pt x="156" y="31"/>
                    <a:pt x="153" y="32"/>
                  </a:cubicBezTo>
                  <a:cubicBezTo>
                    <a:pt x="123" y="35"/>
                    <a:pt x="109" y="59"/>
                    <a:pt x="72" y="57"/>
                  </a:cubicBezTo>
                  <a:cubicBezTo>
                    <a:pt x="56" y="56"/>
                    <a:pt x="42" y="49"/>
                    <a:pt x="33" y="39"/>
                  </a:cubicBezTo>
                  <a:cubicBezTo>
                    <a:pt x="31" y="36"/>
                    <a:pt x="29" y="33"/>
                    <a:pt x="28" y="30"/>
                  </a:cubicBezTo>
                  <a:close/>
                  <a:moveTo>
                    <a:pt x="193" y="89"/>
                  </a:moveTo>
                  <a:cubicBezTo>
                    <a:pt x="194" y="88"/>
                    <a:pt x="194" y="88"/>
                    <a:pt x="195" y="88"/>
                  </a:cubicBezTo>
                  <a:cubicBezTo>
                    <a:pt x="195" y="88"/>
                    <a:pt x="195" y="88"/>
                    <a:pt x="195" y="88"/>
                  </a:cubicBezTo>
                  <a:cubicBezTo>
                    <a:pt x="198" y="84"/>
                    <a:pt x="200" y="80"/>
                    <a:pt x="202" y="74"/>
                  </a:cubicBezTo>
                  <a:cubicBezTo>
                    <a:pt x="205" y="60"/>
                    <a:pt x="200" y="44"/>
                    <a:pt x="189" y="31"/>
                  </a:cubicBezTo>
                  <a:cubicBezTo>
                    <a:pt x="176" y="15"/>
                    <a:pt x="153" y="4"/>
                    <a:pt x="131" y="5"/>
                  </a:cubicBezTo>
                  <a:cubicBezTo>
                    <a:pt x="121" y="6"/>
                    <a:pt x="113" y="11"/>
                    <a:pt x="111" y="20"/>
                  </a:cubicBezTo>
                  <a:cubicBezTo>
                    <a:pt x="109" y="28"/>
                    <a:pt x="113" y="35"/>
                    <a:pt x="120" y="36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4" y="38"/>
                    <a:pt x="129" y="36"/>
                    <a:pt x="131" y="32"/>
                  </a:cubicBezTo>
                  <a:cubicBezTo>
                    <a:pt x="133" y="29"/>
                    <a:pt x="133" y="26"/>
                    <a:pt x="130" y="23"/>
                  </a:cubicBezTo>
                  <a:cubicBezTo>
                    <a:pt x="126" y="19"/>
                    <a:pt x="122" y="25"/>
                    <a:pt x="125" y="26"/>
                  </a:cubicBezTo>
                  <a:cubicBezTo>
                    <a:pt x="126" y="27"/>
                    <a:pt x="127" y="25"/>
                    <a:pt x="126" y="24"/>
                  </a:cubicBezTo>
                  <a:cubicBezTo>
                    <a:pt x="128" y="27"/>
                    <a:pt x="125" y="29"/>
                    <a:pt x="123" y="27"/>
                  </a:cubicBezTo>
                  <a:cubicBezTo>
                    <a:pt x="121" y="22"/>
                    <a:pt x="126" y="20"/>
                    <a:pt x="130" y="20"/>
                  </a:cubicBezTo>
                  <a:cubicBezTo>
                    <a:pt x="143" y="20"/>
                    <a:pt x="158" y="25"/>
                    <a:pt x="170" y="31"/>
                  </a:cubicBezTo>
                  <a:cubicBezTo>
                    <a:pt x="181" y="37"/>
                    <a:pt x="189" y="47"/>
                    <a:pt x="190" y="60"/>
                  </a:cubicBezTo>
                  <a:cubicBezTo>
                    <a:pt x="190" y="64"/>
                    <a:pt x="190" y="70"/>
                    <a:pt x="187" y="76"/>
                  </a:cubicBezTo>
                  <a:cubicBezTo>
                    <a:pt x="186" y="79"/>
                    <a:pt x="182" y="81"/>
                    <a:pt x="179" y="79"/>
                  </a:cubicBezTo>
                  <a:cubicBezTo>
                    <a:pt x="177" y="77"/>
                    <a:pt x="180" y="74"/>
                    <a:pt x="182" y="76"/>
                  </a:cubicBezTo>
                  <a:cubicBezTo>
                    <a:pt x="182" y="76"/>
                    <a:pt x="180" y="76"/>
                    <a:pt x="180" y="77"/>
                  </a:cubicBezTo>
                  <a:cubicBezTo>
                    <a:pt x="181" y="80"/>
                    <a:pt x="187" y="77"/>
                    <a:pt x="184" y="72"/>
                  </a:cubicBezTo>
                  <a:cubicBezTo>
                    <a:pt x="182" y="69"/>
                    <a:pt x="178" y="69"/>
                    <a:pt x="175" y="70"/>
                  </a:cubicBezTo>
                  <a:cubicBezTo>
                    <a:pt x="171" y="72"/>
                    <a:pt x="169" y="76"/>
                    <a:pt x="169" y="81"/>
                  </a:cubicBezTo>
                  <a:cubicBezTo>
                    <a:pt x="170" y="87"/>
                    <a:pt x="176" y="92"/>
                    <a:pt x="184" y="92"/>
                  </a:cubicBezTo>
                  <a:cubicBezTo>
                    <a:pt x="188" y="92"/>
                    <a:pt x="191" y="91"/>
                    <a:pt x="193" y="89"/>
                  </a:cubicBezTo>
                  <a:close/>
                  <a:moveTo>
                    <a:pt x="153" y="30"/>
                  </a:moveTo>
                  <a:cubicBezTo>
                    <a:pt x="156" y="30"/>
                    <a:pt x="159" y="30"/>
                    <a:pt x="162" y="30"/>
                  </a:cubicBezTo>
                  <a:cubicBezTo>
                    <a:pt x="165" y="31"/>
                    <a:pt x="165" y="31"/>
                    <a:pt x="167" y="31"/>
                  </a:cubicBezTo>
                  <a:cubicBezTo>
                    <a:pt x="156" y="25"/>
                    <a:pt x="144" y="22"/>
                    <a:pt x="132" y="22"/>
                  </a:cubicBezTo>
                  <a:cubicBezTo>
                    <a:pt x="135" y="25"/>
                    <a:pt x="135" y="31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25" y="44"/>
                    <a:pt x="110" y="38"/>
                    <a:pt x="109" y="26"/>
                  </a:cubicBezTo>
                  <a:cubicBezTo>
                    <a:pt x="104" y="37"/>
                    <a:pt x="89" y="50"/>
                    <a:pt x="63" y="41"/>
                  </a:cubicBezTo>
                  <a:cubicBezTo>
                    <a:pt x="46" y="35"/>
                    <a:pt x="35" y="18"/>
                    <a:pt x="45" y="15"/>
                  </a:cubicBezTo>
                  <a:cubicBezTo>
                    <a:pt x="49" y="15"/>
                    <a:pt x="50" y="20"/>
                    <a:pt x="46" y="21"/>
                  </a:cubicBezTo>
                  <a:cubicBezTo>
                    <a:pt x="47" y="21"/>
                    <a:pt x="47" y="18"/>
                    <a:pt x="47" y="18"/>
                  </a:cubicBezTo>
                  <a:cubicBezTo>
                    <a:pt x="44" y="17"/>
                    <a:pt x="42" y="24"/>
                    <a:pt x="48" y="24"/>
                  </a:cubicBezTo>
                  <a:cubicBezTo>
                    <a:pt x="58" y="25"/>
                    <a:pt x="57" y="11"/>
                    <a:pt x="51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5" y="3"/>
                    <a:pt x="37" y="5"/>
                    <a:pt x="32" y="12"/>
                  </a:cubicBezTo>
                  <a:cubicBezTo>
                    <a:pt x="26" y="20"/>
                    <a:pt x="29" y="30"/>
                    <a:pt x="35" y="38"/>
                  </a:cubicBezTo>
                  <a:cubicBezTo>
                    <a:pt x="43" y="47"/>
                    <a:pt x="55" y="53"/>
                    <a:pt x="71" y="55"/>
                  </a:cubicBezTo>
                  <a:cubicBezTo>
                    <a:pt x="106" y="58"/>
                    <a:pt x="123" y="33"/>
                    <a:pt x="153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5" name="Freeform 9"/>
            <p:cNvSpPr>
              <a:spLocks noEditPoints="1"/>
            </p:cNvSpPr>
            <p:nvPr/>
          </p:nvSpPr>
          <p:spPr bwMode="auto">
            <a:xfrm>
              <a:off x="6102350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180" y="30"/>
                  </a:moveTo>
                  <a:cubicBezTo>
                    <a:pt x="184" y="23"/>
                    <a:pt x="192" y="15"/>
                    <a:pt x="200" y="21"/>
                  </a:cubicBezTo>
                  <a:cubicBezTo>
                    <a:pt x="204" y="23"/>
                    <a:pt x="205" y="27"/>
                    <a:pt x="203" y="30"/>
                  </a:cubicBezTo>
                  <a:cubicBezTo>
                    <a:pt x="200" y="36"/>
                    <a:pt x="194" y="32"/>
                    <a:pt x="196" y="29"/>
                  </a:cubicBezTo>
                  <a:cubicBezTo>
                    <a:pt x="197" y="28"/>
                    <a:pt x="199" y="30"/>
                    <a:pt x="199" y="31"/>
                  </a:cubicBezTo>
                  <a:cubicBezTo>
                    <a:pt x="199" y="27"/>
                    <a:pt x="195" y="26"/>
                    <a:pt x="194" y="29"/>
                  </a:cubicBezTo>
                  <a:cubicBezTo>
                    <a:pt x="192" y="33"/>
                    <a:pt x="198" y="36"/>
                    <a:pt x="201" y="35"/>
                  </a:cubicBezTo>
                  <a:cubicBezTo>
                    <a:pt x="208" y="31"/>
                    <a:pt x="207" y="22"/>
                    <a:pt x="202" y="19"/>
                  </a:cubicBezTo>
                  <a:cubicBezTo>
                    <a:pt x="194" y="14"/>
                    <a:pt x="187" y="17"/>
                    <a:pt x="182" y="23"/>
                  </a:cubicBezTo>
                  <a:cubicBezTo>
                    <a:pt x="182" y="21"/>
                    <a:pt x="182" y="19"/>
                    <a:pt x="181" y="17"/>
                  </a:cubicBezTo>
                  <a:cubicBezTo>
                    <a:pt x="179" y="10"/>
                    <a:pt x="174" y="5"/>
                    <a:pt x="168" y="4"/>
                  </a:cubicBezTo>
                  <a:cubicBezTo>
                    <a:pt x="161" y="2"/>
                    <a:pt x="153" y="5"/>
                    <a:pt x="150" y="12"/>
                  </a:cubicBezTo>
                  <a:cubicBezTo>
                    <a:pt x="148" y="19"/>
                    <a:pt x="151" y="27"/>
                    <a:pt x="161" y="26"/>
                  </a:cubicBezTo>
                  <a:cubicBezTo>
                    <a:pt x="158" y="30"/>
                    <a:pt x="154" y="33"/>
                    <a:pt x="149" y="35"/>
                  </a:cubicBezTo>
                  <a:cubicBezTo>
                    <a:pt x="140" y="38"/>
                    <a:pt x="129" y="34"/>
                    <a:pt x="123" y="26"/>
                  </a:cubicBezTo>
                  <a:cubicBezTo>
                    <a:pt x="118" y="20"/>
                    <a:pt x="117" y="9"/>
                    <a:pt x="126" y="4"/>
                  </a:cubicBezTo>
                  <a:cubicBezTo>
                    <a:pt x="129" y="3"/>
                    <a:pt x="133" y="4"/>
                    <a:pt x="135" y="7"/>
                  </a:cubicBezTo>
                  <a:cubicBezTo>
                    <a:pt x="138" y="13"/>
                    <a:pt x="131" y="15"/>
                    <a:pt x="130" y="12"/>
                  </a:cubicBezTo>
                  <a:cubicBezTo>
                    <a:pt x="130" y="11"/>
                    <a:pt x="133" y="11"/>
                    <a:pt x="133" y="11"/>
                  </a:cubicBezTo>
                  <a:cubicBezTo>
                    <a:pt x="131" y="9"/>
                    <a:pt x="128" y="12"/>
                    <a:pt x="130" y="14"/>
                  </a:cubicBezTo>
                  <a:cubicBezTo>
                    <a:pt x="133" y="17"/>
                    <a:pt x="137" y="14"/>
                    <a:pt x="137" y="11"/>
                  </a:cubicBezTo>
                  <a:cubicBezTo>
                    <a:pt x="139" y="4"/>
                    <a:pt x="130" y="0"/>
                    <a:pt x="125" y="2"/>
                  </a:cubicBezTo>
                  <a:cubicBezTo>
                    <a:pt x="125" y="3"/>
                    <a:pt x="124" y="3"/>
                    <a:pt x="124" y="3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15" y="9"/>
                    <a:pt x="116" y="20"/>
                    <a:pt x="121" y="27"/>
                  </a:cubicBezTo>
                  <a:cubicBezTo>
                    <a:pt x="127" y="35"/>
                    <a:pt x="138" y="40"/>
                    <a:pt x="148" y="37"/>
                  </a:cubicBezTo>
                  <a:cubicBezTo>
                    <a:pt x="147" y="38"/>
                    <a:pt x="146" y="38"/>
                    <a:pt x="145" y="39"/>
                  </a:cubicBezTo>
                  <a:cubicBezTo>
                    <a:pt x="115" y="48"/>
                    <a:pt x="103" y="32"/>
                    <a:pt x="99" y="20"/>
                  </a:cubicBezTo>
                  <a:cubicBezTo>
                    <a:pt x="97" y="10"/>
                    <a:pt x="88" y="4"/>
                    <a:pt x="77" y="3"/>
                  </a:cubicBezTo>
                  <a:cubicBezTo>
                    <a:pt x="58" y="2"/>
                    <a:pt x="37" y="10"/>
                    <a:pt x="23" y="24"/>
                  </a:cubicBezTo>
                  <a:cubicBezTo>
                    <a:pt x="26" y="15"/>
                    <a:pt x="24" y="5"/>
                    <a:pt x="13" y="3"/>
                  </a:cubicBezTo>
                  <a:cubicBezTo>
                    <a:pt x="7" y="2"/>
                    <a:pt x="0" y="8"/>
                    <a:pt x="3" y="14"/>
                  </a:cubicBezTo>
                  <a:cubicBezTo>
                    <a:pt x="5" y="17"/>
                    <a:pt x="9" y="18"/>
                    <a:pt x="11" y="15"/>
                  </a:cubicBezTo>
                  <a:cubicBezTo>
                    <a:pt x="13" y="12"/>
                    <a:pt x="9" y="10"/>
                    <a:pt x="8" y="13"/>
                  </a:cubicBezTo>
                  <a:cubicBezTo>
                    <a:pt x="8" y="13"/>
                    <a:pt x="10" y="12"/>
                    <a:pt x="10" y="13"/>
                  </a:cubicBezTo>
                  <a:cubicBezTo>
                    <a:pt x="10" y="17"/>
                    <a:pt x="3" y="16"/>
                    <a:pt x="5" y="10"/>
                  </a:cubicBezTo>
                  <a:cubicBezTo>
                    <a:pt x="6" y="7"/>
                    <a:pt x="9" y="5"/>
                    <a:pt x="12" y="5"/>
                  </a:cubicBezTo>
                  <a:cubicBezTo>
                    <a:pt x="24" y="7"/>
                    <a:pt x="24" y="21"/>
                    <a:pt x="18" y="29"/>
                  </a:cubicBezTo>
                  <a:cubicBezTo>
                    <a:pt x="18" y="29"/>
                    <a:pt x="17" y="30"/>
                    <a:pt x="17" y="30"/>
                  </a:cubicBezTo>
                  <a:cubicBezTo>
                    <a:pt x="6" y="43"/>
                    <a:pt x="1" y="60"/>
                    <a:pt x="4" y="75"/>
                  </a:cubicBezTo>
                  <a:cubicBezTo>
                    <a:pt x="6" y="81"/>
                    <a:pt x="8" y="86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4" y="91"/>
                    <a:pt x="16" y="93"/>
                    <a:pt x="17" y="95"/>
                  </a:cubicBezTo>
                  <a:cubicBezTo>
                    <a:pt x="21" y="101"/>
                    <a:pt x="21" y="107"/>
                    <a:pt x="16" y="112"/>
                  </a:cubicBezTo>
                  <a:cubicBezTo>
                    <a:pt x="13" y="115"/>
                    <a:pt x="9" y="115"/>
                    <a:pt x="6" y="113"/>
                  </a:cubicBezTo>
                  <a:cubicBezTo>
                    <a:pt x="2" y="108"/>
                    <a:pt x="7" y="103"/>
                    <a:pt x="9" y="106"/>
                  </a:cubicBezTo>
                  <a:cubicBezTo>
                    <a:pt x="9" y="107"/>
                    <a:pt x="7" y="108"/>
                    <a:pt x="7" y="108"/>
                  </a:cubicBezTo>
                  <a:cubicBezTo>
                    <a:pt x="10" y="109"/>
                    <a:pt x="12" y="105"/>
                    <a:pt x="9" y="104"/>
                  </a:cubicBezTo>
                  <a:cubicBezTo>
                    <a:pt x="5" y="102"/>
                    <a:pt x="2" y="106"/>
                    <a:pt x="3" y="110"/>
                  </a:cubicBezTo>
                  <a:cubicBezTo>
                    <a:pt x="4" y="117"/>
                    <a:pt x="13" y="118"/>
                    <a:pt x="18" y="114"/>
                  </a:cubicBezTo>
                  <a:cubicBezTo>
                    <a:pt x="24" y="107"/>
                    <a:pt x="23" y="99"/>
                    <a:pt x="18" y="93"/>
                  </a:cubicBezTo>
                  <a:cubicBezTo>
                    <a:pt x="20" y="93"/>
                    <a:pt x="22" y="94"/>
                    <a:pt x="24" y="94"/>
                  </a:cubicBezTo>
                  <a:cubicBezTo>
                    <a:pt x="34" y="94"/>
                    <a:pt x="41" y="88"/>
                    <a:pt x="41" y="80"/>
                  </a:cubicBezTo>
                  <a:cubicBezTo>
                    <a:pt x="41" y="75"/>
                    <a:pt x="39" y="71"/>
                    <a:pt x="34" y="68"/>
                  </a:cubicBezTo>
                  <a:cubicBezTo>
                    <a:pt x="28" y="66"/>
                    <a:pt x="24" y="68"/>
                    <a:pt x="22" y="72"/>
                  </a:cubicBezTo>
                  <a:cubicBezTo>
                    <a:pt x="22" y="70"/>
                    <a:pt x="21" y="69"/>
                    <a:pt x="2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56"/>
                    <a:pt x="27" y="48"/>
                    <a:pt x="36" y="45"/>
                  </a:cubicBezTo>
                  <a:cubicBezTo>
                    <a:pt x="41" y="42"/>
                    <a:pt x="47" y="42"/>
                    <a:pt x="53" y="46"/>
                  </a:cubicBezTo>
                  <a:cubicBezTo>
                    <a:pt x="58" y="48"/>
                    <a:pt x="60" y="53"/>
                    <a:pt x="59" y="58"/>
                  </a:cubicBezTo>
                  <a:cubicBezTo>
                    <a:pt x="58" y="61"/>
                    <a:pt x="55" y="64"/>
                    <a:pt x="52" y="63"/>
                  </a:cubicBezTo>
                  <a:cubicBezTo>
                    <a:pt x="46" y="62"/>
                    <a:pt x="48" y="56"/>
                    <a:pt x="50" y="57"/>
                  </a:cubicBezTo>
                  <a:cubicBezTo>
                    <a:pt x="51" y="57"/>
                    <a:pt x="50" y="60"/>
                    <a:pt x="50" y="59"/>
                  </a:cubicBezTo>
                  <a:cubicBezTo>
                    <a:pt x="53" y="59"/>
                    <a:pt x="52" y="55"/>
                    <a:pt x="49" y="55"/>
                  </a:cubicBezTo>
                  <a:cubicBezTo>
                    <a:pt x="45" y="56"/>
                    <a:pt x="45" y="61"/>
                    <a:pt x="47" y="63"/>
                  </a:cubicBezTo>
                  <a:cubicBezTo>
                    <a:pt x="52" y="68"/>
                    <a:pt x="60" y="64"/>
                    <a:pt x="61" y="58"/>
                  </a:cubicBezTo>
                  <a:cubicBezTo>
                    <a:pt x="62" y="52"/>
                    <a:pt x="60" y="47"/>
                    <a:pt x="55" y="44"/>
                  </a:cubicBezTo>
                  <a:cubicBezTo>
                    <a:pt x="48" y="40"/>
                    <a:pt x="41" y="40"/>
                    <a:pt x="35" y="43"/>
                  </a:cubicBezTo>
                  <a:cubicBezTo>
                    <a:pt x="29" y="45"/>
                    <a:pt x="24" y="49"/>
                    <a:pt x="21" y="56"/>
                  </a:cubicBezTo>
                  <a:cubicBezTo>
                    <a:pt x="24" y="43"/>
                    <a:pt x="33" y="34"/>
                    <a:pt x="46" y="32"/>
                  </a:cubicBezTo>
                  <a:cubicBezTo>
                    <a:pt x="49" y="31"/>
                    <a:pt x="52" y="31"/>
                    <a:pt x="55" y="32"/>
                  </a:cubicBezTo>
                  <a:cubicBezTo>
                    <a:pt x="85" y="35"/>
                    <a:pt x="99" y="59"/>
                    <a:pt x="136" y="57"/>
                  </a:cubicBezTo>
                  <a:cubicBezTo>
                    <a:pt x="152" y="56"/>
                    <a:pt x="166" y="49"/>
                    <a:pt x="175" y="39"/>
                  </a:cubicBezTo>
                  <a:cubicBezTo>
                    <a:pt x="177" y="36"/>
                    <a:pt x="179" y="33"/>
                    <a:pt x="180" y="30"/>
                  </a:cubicBezTo>
                  <a:close/>
                  <a:moveTo>
                    <a:pt x="15" y="89"/>
                  </a:moveTo>
                  <a:cubicBezTo>
                    <a:pt x="14" y="88"/>
                    <a:pt x="14" y="88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0" y="84"/>
                    <a:pt x="7" y="80"/>
                    <a:pt x="6" y="74"/>
                  </a:cubicBezTo>
                  <a:cubicBezTo>
                    <a:pt x="3" y="60"/>
                    <a:pt x="8" y="44"/>
                    <a:pt x="18" y="31"/>
                  </a:cubicBezTo>
                  <a:cubicBezTo>
                    <a:pt x="32" y="15"/>
                    <a:pt x="55" y="4"/>
                    <a:pt x="77" y="5"/>
                  </a:cubicBezTo>
                  <a:cubicBezTo>
                    <a:pt x="86" y="6"/>
                    <a:pt x="95" y="11"/>
                    <a:pt x="97" y="20"/>
                  </a:cubicBezTo>
                  <a:cubicBezTo>
                    <a:pt x="98" y="28"/>
                    <a:pt x="95" y="35"/>
                    <a:pt x="88" y="36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4" y="38"/>
                    <a:pt x="79" y="36"/>
                    <a:pt x="77" y="32"/>
                  </a:cubicBezTo>
                  <a:cubicBezTo>
                    <a:pt x="75" y="29"/>
                    <a:pt x="75" y="26"/>
                    <a:pt x="78" y="23"/>
                  </a:cubicBezTo>
                  <a:cubicBezTo>
                    <a:pt x="82" y="19"/>
                    <a:pt x="86" y="25"/>
                    <a:pt x="83" y="26"/>
                  </a:cubicBezTo>
                  <a:cubicBezTo>
                    <a:pt x="82" y="27"/>
                    <a:pt x="81" y="25"/>
                    <a:pt x="82" y="24"/>
                  </a:cubicBezTo>
                  <a:cubicBezTo>
                    <a:pt x="80" y="27"/>
                    <a:pt x="83" y="29"/>
                    <a:pt x="85" y="27"/>
                  </a:cubicBezTo>
                  <a:cubicBezTo>
                    <a:pt x="87" y="22"/>
                    <a:pt x="82" y="20"/>
                    <a:pt x="78" y="20"/>
                  </a:cubicBezTo>
                  <a:cubicBezTo>
                    <a:pt x="64" y="20"/>
                    <a:pt x="50" y="25"/>
                    <a:pt x="37" y="31"/>
                  </a:cubicBezTo>
                  <a:cubicBezTo>
                    <a:pt x="27" y="37"/>
                    <a:pt x="19" y="47"/>
                    <a:pt x="18" y="60"/>
                  </a:cubicBezTo>
                  <a:cubicBezTo>
                    <a:pt x="18" y="64"/>
                    <a:pt x="18" y="70"/>
                    <a:pt x="21" y="76"/>
                  </a:cubicBezTo>
                  <a:cubicBezTo>
                    <a:pt x="22" y="79"/>
                    <a:pt x="26" y="81"/>
                    <a:pt x="29" y="79"/>
                  </a:cubicBezTo>
                  <a:cubicBezTo>
                    <a:pt x="31" y="77"/>
                    <a:pt x="28" y="74"/>
                    <a:pt x="26" y="76"/>
                  </a:cubicBezTo>
                  <a:cubicBezTo>
                    <a:pt x="26" y="76"/>
                    <a:pt x="28" y="76"/>
                    <a:pt x="28" y="77"/>
                  </a:cubicBezTo>
                  <a:cubicBezTo>
                    <a:pt x="27" y="80"/>
                    <a:pt x="21" y="77"/>
                    <a:pt x="24" y="72"/>
                  </a:cubicBezTo>
                  <a:cubicBezTo>
                    <a:pt x="26" y="69"/>
                    <a:pt x="30" y="69"/>
                    <a:pt x="33" y="70"/>
                  </a:cubicBezTo>
                  <a:cubicBezTo>
                    <a:pt x="37" y="72"/>
                    <a:pt x="39" y="76"/>
                    <a:pt x="39" y="81"/>
                  </a:cubicBezTo>
                  <a:cubicBezTo>
                    <a:pt x="38" y="87"/>
                    <a:pt x="32" y="92"/>
                    <a:pt x="24" y="92"/>
                  </a:cubicBezTo>
                  <a:cubicBezTo>
                    <a:pt x="20" y="92"/>
                    <a:pt x="17" y="91"/>
                    <a:pt x="15" y="89"/>
                  </a:cubicBezTo>
                  <a:close/>
                  <a:moveTo>
                    <a:pt x="55" y="30"/>
                  </a:moveTo>
                  <a:cubicBezTo>
                    <a:pt x="52" y="30"/>
                    <a:pt x="49" y="30"/>
                    <a:pt x="46" y="30"/>
                  </a:cubicBezTo>
                  <a:cubicBezTo>
                    <a:pt x="43" y="31"/>
                    <a:pt x="43" y="31"/>
                    <a:pt x="41" y="31"/>
                  </a:cubicBezTo>
                  <a:cubicBezTo>
                    <a:pt x="52" y="25"/>
                    <a:pt x="64" y="22"/>
                    <a:pt x="76" y="22"/>
                  </a:cubicBezTo>
                  <a:cubicBezTo>
                    <a:pt x="73" y="25"/>
                    <a:pt x="73" y="31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83" y="44"/>
                    <a:pt x="98" y="38"/>
                    <a:pt x="99" y="26"/>
                  </a:cubicBezTo>
                  <a:cubicBezTo>
                    <a:pt x="104" y="37"/>
                    <a:pt x="119" y="50"/>
                    <a:pt x="145" y="41"/>
                  </a:cubicBezTo>
                  <a:cubicBezTo>
                    <a:pt x="161" y="35"/>
                    <a:pt x="172" y="18"/>
                    <a:pt x="163" y="15"/>
                  </a:cubicBezTo>
                  <a:cubicBezTo>
                    <a:pt x="159" y="15"/>
                    <a:pt x="158" y="20"/>
                    <a:pt x="162" y="21"/>
                  </a:cubicBezTo>
                  <a:cubicBezTo>
                    <a:pt x="161" y="21"/>
                    <a:pt x="160" y="18"/>
                    <a:pt x="161" y="18"/>
                  </a:cubicBezTo>
                  <a:cubicBezTo>
                    <a:pt x="164" y="17"/>
                    <a:pt x="166" y="24"/>
                    <a:pt x="160" y="24"/>
                  </a:cubicBezTo>
                  <a:cubicBezTo>
                    <a:pt x="150" y="25"/>
                    <a:pt x="150" y="11"/>
                    <a:pt x="157" y="7"/>
                  </a:cubicBezTo>
                  <a:cubicBezTo>
                    <a:pt x="157" y="7"/>
                    <a:pt x="157" y="7"/>
                    <a:pt x="157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63" y="3"/>
                    <a:pt x="171" y="5"/>
                    <a:pt x="176" y="12"/>
                  </a:cubicBezTo>
                  <a:cubicBezTo>
                    <a:pt x="182" y="20"/>
                    <a:pt x="179" y="30"/>
                    <a:pt x="173" y="38"/>
                  </a:cubicBezTo>
                  <a:cubicBezTo>
                    <a:pt x="164" y="47"/>
                    <a:pt x="153" y="53"/>
                    <a:pt x="136" y="55"/>
                  </a:cubicBezTo>
                  <a:cubicBezTo>
                    <a:pt x="102" y="58"/>
                    <a:pt x="85" y="33"/>
                    <a:pt x="55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6" name="Freeform 10"/>
            <p:cNvSpPr/>
            <p:nvPr/>
          </p:nvSpPr>
          <p:spPr bwMode="auto">
            <a:xfrm>
              <a:off x="674846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0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7" name="Freeform 11"/>
            <p:cNvSpPr/>
            <p:nvPr/>
          </p:nvSpPr>
          <p:spPr bwMode="auto">
            <a:xfrm>
              <a:off x="379571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2147483646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106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8" name="Freeform 12"/>
            <p:cNvSpPr/>
            <p:nvPr/>
          </p:nvSpPr>
          <p:spPr bwMode="auto">
            <a:xfrm>
              <a:off x="6864350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0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9" name="Freeform 13"/>
            <p:cNvSpPr/>
            <p:nvPr/>
          </p:nvSpPr>
          <p:spPr bwMode="auto">
            <a:xfrm>
              <a:off x="4460875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2147483646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568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0" name="Freeform 14"/>
            <p:cNvSpPr/>
            <p:nvPr/>
          </p:nvSpPr>
          <p:spPr bwMode="auto">
            <a:xfrm>
              <a:off x="3089275" y="3755651"/>
              <a:ext cx="6037263" cy="15875"/>
            </a:xfrm>
            <a:custGeom>
              <a:avLst/>
              <a:gdLst>
                <a:gd name="T0" fmla="*/ 0 w 3803"/>
                <a:gd name="T1" fmla="*/ 0 h 10"/>
                <a:gd name="T2" fmla="*/ 2147483646 w 3803"/>
                <a:gd name="T3" fmla="*/ 0 h 10"/>
                <a:gd name="T4" fmla="*/ 2147483646 w 3803"/>
                <a:gd name="T5" fmla="*/ 0 h 10"/>
                <a:gd name="T6" fmla="*/ 2147483646 w 3803"/>
                <a:gd name="T7" fmla="*/ 2147483646 h 10"/>
                <a:gd name="T8" fmla="*/ 0 w 3803"/>
                <a:gd name="T9" fmla="*/ 0 h 10"/>
                <a:gd name="T10" fmla="*/ 0 w 3803"/>
                <a:gd name="T11" fmla="*/ 0 h 10"/>
                <a:gd name="T12" fmla="*/ 0 w 3803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3" h="10">
                  <a:moveTo>
                    <a:pt x="0" y="0"/>
                  </a:moveTo>
                  <a:lnTo>
                    <a:pt x="3803" y="0"/>
                  </a:lnTo>
                  <a:lnTo>
                    <a:pt x="190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6" name="矩形 1"/>
          <p:cNvSpPr>
            <a:spLocks noChangeArrowheads="1"/>
          </p:cNvSpPr>
          <p:nvPr/>
        </p:nvSpPr>
        <p:spPr bwMode="auto">
          <a:xfrm>
            <a:off x="6040438" y="3883025"/>
            <a:ext cx="444817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419" name="文本框 22"/>
          <p:cNvSpPr txBox="1">
            <a:spLocks noChangeArrowheads="1"/>
          </p:cNvSpPr>
          <p:nvPr/>
        </p:nvSpPr>
        <p:spPr bwMode="auto">
          <a:xfrm>
            <a:off x="798830" y="487680"/>
            <a:ext cx="436499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养殖罗氏沼虾成功的五大要素</a:t>
            </a:r>
            <a:endParaRPr lang="zh-CN" altLang="en-US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63820" y="1554480"/>
            <a:ext cx="6311900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rgbClr val="FFFF00"/>
                </a:solidFill>
              </a:rPr>
              <a:t>罗氏沼虾在养殖过程中，有自相残杀的行为，尤其在幼虾阶段相当严重。防止方法：①利用废旧渔网，裁成２米见方的网片，用细竹竿把 网片垂直固定在池内。这样可增加虾的攀缘空间，达到立体利用水体，相对减少单位面积内虾的密度。②在保持一定溶氧的前提下，合理施肥，适当降低水的透明 度。③在池坡沿水面四周种植水草带，可作为虾的隐蔽栖息场所，为虾提供丰富的植物性饵料。④饵料要求营养全面，最好投喂全价颗粒饲料。⑤投喂饵料要均匀。</a:t>
            </a:r>
            <a:endParaRPr lang="zh-CN" altLang="en-US" sz="2400">
              <a:solidFill>
                <a:srgbClr val="FFFF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文本框 17"/>
          <p:cNvSpPr txBox="1">
            <a:spLocks noChangeArrowheads="1"/>
          </p:cNvSpPr>
          <p:nvPr/>
        </p:nvSpPr>
        <p:spPr bwMode="auto">
          <a:xfrm>
            <a:off x="3276283" y="2260600"/>
            <a:ext cx="675005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科学投饲</a:t>
            </a:r>
            <a:endParaRPr lang="zh-CN" altLang="en-US" sz="32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4" name="图片 1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0861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5" name="组合 7"/>
          <p:cNvGrpSpPr/>
          <p:nvPr/>
        </p:nvGrpSpPr>
        <p:grpSpPr bwMode="auto">
          <a:xfrm rot="5400000">
            <a:off x="1661319" y="3626644"/>
            <a:ext cx="6037263" cy="479425"/>
            <a:chOff x="3089275" y="3755651"/>
            <a:chExt cx="6037263" cy="479425"/>
          </a:xfrm>
        </p:grpSpPr>
        <p:sp>
          <p:nvSpPr>
            <p:cNvPr id="17424" name="Freeform 8"/>
            <p:cNvSpPr>
              <a:spLocks noEditPoints="1"/>
            </p:cNvSpPr>
            <p:nvPr/>
          </p:nvSpPr>
          <p:spPr bwMode="auto">
            <a:xfrm>
              <a:off x="5343525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28" y="30"/>
                  </a:moveTo>
                  <a:cubicBezTo>
                    <a:pt x="24" y="23"/>
                    <a:pt x="16" y="15"/>
                    <a:pt x="7" y="21"/>
                  </a:cubicBezTo>
                  <a:cubicBezTo>
                    <a:pt x="4" y="23"/>
                    <a:pt x="3" y="27"/>
                    <a:pt x="5" y="30"/>
                  </a:cubicBezTo>
                  <a:cubicBezTo>
                    <a:pt x="8" y="36"/>
                    <a:pt x="14" y="32"/>
                    <a:pt x="12" y="29"/>
                  </a:cubicBezTo>
                  <a:cubicBezTo>
                    <a:pt x="11" y="28"/>
                    <a:pt x="9" y="30"/>
                    <a:pt x="9" y="31"/>
                  </a:cubicBezTo>
                  <a:cubicBezTo>
                    <a:pt x="8" y="27"/>
                    <a:pt x="13" y="26"/>
                    <a:pt x="14" y="29"/>
                  </a:cubicBezTo>
                  <a:cubicBezTo>
                    <a:pt x="16" y="33"/>
                    <a:pt x="10" y="36"/>
                    <a:pt x="6" y="35"/>
                  </a:cubicBezTo>
                  <a:cubicBezTo>
                    <a:pt x="0" y="31"/>
                    <a:pt x="1" y="22"/>
                    <a:pt x="6" y="19"/>
                  </a:cubicBezTo>
                  <a:cubicBezTo>
                    <a:pt x="14" y="14"/>
                    <a:pt x="21" y="17"/>
                    <a:pt x="26" y="23"/>
                  </a:cubicBezTo>
                  <a:cubicBezTo>
                    <a:pt x="26" y="21"/>
                    <a:pt x="26" y="19"/>
                    <a:pt x="27" y="17"/>
                  </a:cubicBezTo>
                  <a:cubicBezTo>
                    <a:pt x="29" y="10"/>
                    <a:pt x="34" y="5"/>
                    <a:pt x="40" y="4"/>
                  </a:cubicBezTo>
                  <a:cubicBezTo>
                    <a:pt x="47" y="2"/>
                    <a:pt x="55" y="5"/>
                    <a:pt x="57" y="12"/>
                  </a:cubicBezTo>
                  <a:cubicBezTo>
                    <a:pt x="60" y="19"/>
                    <a:pt x="57" y="27"/>
                    <a:pt x="47" y="26"/>
                  </a:cubicBezTo>
                  <a:cubicBezTo>
                    <a:pt x="50" y="30"/>
                    <a:pt x="54" y="33"/>
                    <a:pt x="59" y="35"/>
                  </a:cubicBezTo>
                  <a:cubicBezTo>
                    <a:pt x="68" y="38"/>
                    <a:pt x="79" y="34"/>
                    <a:pt x="85" y="26"/>
                  </a:cubicBezTo>
                  <a:cubicBezTo>
                    <a:pt x="90" y="20"/>
                    <a:pt x="91" y="9"/>
                    <a:pt x="82" y="4"/>
                  </a:cubicBezTo>
                  <a:cubicBezTo>
                    <a:pt x="79" y="3"/>
                    <a:pt x="75" y="4"/>
                    <a:pt x="73" y="7"/>
                  </a:cubicBezTo>
                  <a:cubicBezTo>
                    <a:pt x="70" y="13"/>
                    <a:pt x="77" y="15"/>
                    <a:pt x="77" y="12"/>
                  </a:cubicBezTo>
                  <a:cubicBezTo>
                    <a:pt x="78" y="11"/>
                    <a:pt x="75" y="11"/>
                    <a:pt x="75" y="11"/>
                  </a:cubicBezTo>
                  <a:cubicBezTo>
                    <a:pt x="77" y="9"/>
                    <a:pt x="80" y="12"/>
                    <a:pt x="78" y="14"/>
                  </a:cubicBezTo>
                  <a:cubicBezTo>
                    <a:pt x="75" y="17"/>
                    <a:pt x="71" y="14"/>
                    <a:pt x="71" y="11"/>
                  </a:cubicBezTo>
                  <a:cubicBezTo>
                    <a:pt x="69" y="4"/>
                    <a:pt x="78" y="0"/>
                    <a:pt x="83" y="2"/>
                  </a:cubicBezTo>
                  <a:cubicBezTo>
                    <a:pt x="83" y="3"/>
                    <a:pt x="84" y="3"/>
                    <a:pt x="84" y="3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93" y="9"/>
                    <a:pt x="92" y="20"/>
                    <a:pt x="87" y="27"/>
                  </a:cubicBezTo>
                  <a:cubicBezTo>
                    <a:pt x="81" y="35"/>
                    <a:pt x="70" y="40"/>
                    <a:pt x="60" y="37"/>
                  </a:cubicBezTo>
                  <a:cubicBezTo>
                    <a:pt x="61" y="38"/>
                    <a:pt x="62" y="38"/>
                    <a:pt x="63" y="39"/>
                  </a:cubicBezTo>
                  <a:cubicBezTo>
                    <a:pt x="92" y="48"/>
                    <a:pt x="105" y="32"/>
                    <a:pt x="109" y="20"/>
                  </a:cubicBezTo>
                  <a:cubicBezTo>
                    <a:pt x="111" y="10"/>
                    <a:pt x="120" y="4"/>
                    <a:pt x="131" y="3"/>
                  </a:cubicBezTo>
                  <a:cubicBezTo>
                    <a:pt x="150" y="2"/>
                    <a:pt x="171" y="10"/>
                    <a:pt x="185" y="24"/>
                  </a:cubicBezTo>
                  <a:cubicBezTo>
                    <a:pt x="182" y="15"/>
                    <a:pt x="184" y="5"/>
                    <a:pt x="195" y="3"/>
                  </a:cubicBezTo>
                  <a:cubicBezTo>
                    <a:pt x="201" y="2"/>
                    <a:pt x="208" y="8"/>
                    <a:pt x="205" y="14"/>
                  </a:cubicBezTo>
                  <a:cubicBezTo>
                    <a:pt x="203" y="17"/>
                    <a:pt x="199" y="18"/>
                    <a:pt x="197" y="15"/>
                  </a:cubicBezTo>
                  <a:cubicBezTo>
                    <a:pt x="195" y="12"/>
                    <a:pt x="199" y="10"/>
                    <a:pt x="200" y="13"/>
                  </a:cubicBezTo>
                  <a:cubicBezTo>
                    <a:pt x="200" y="13"/>
                    <a:pt x="198" y="12"/>
                    <a:pt x="198" y="13"/>
                  </a:cubicBezTo>
                  <a:cubicBezTo>
                    <a:pt x="198" y="17"/>
                    <a:pt x="204" y="16"/>
                    <a:pt x="203" y="10"/>
                  </a:cubicBezTo>
                  <a:cubicBezTo>
                    <a:pt x="202" y="7"/>
                    <a:pt x="199" y="5"/>
                    <a:pt x="196" y="5"/>
                  </a:cubicBezTo>
                  <a:cubicBezTo>
                    <a:pt x="184" y="7"/>
                    <a:pt x="184" y="21"/>
                    <a:pt x="190" y="29"/>
                  </a:cubicBezTo>
                  <a:cubicBezTo>
                    <a:pt x="190" y="29"/>
                    <a:pt x="191" y="30"/>
                    <a:pt x="191" y="30"/>
                  </a:cubicBezTo>
                  <a:cubicBezTo>
                    <a:pt x="202" y="43"/>
                    <a:pt x="207" y="60"/>
                    <a:pt x="204" y="75"/>
                  </a:cubicBezTo>
                  <a:cubicBezTo>
                    <a:pt x="202" y="81"/>
                    <a:pt x="200" y="86"/>
                    <a:pt x="196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4" y="91"/>
                    <a:pt x="192" y="93"/>
                    <a:pt x="191" y="95"/>
                  </a:cubicBezTo>
                  <a:cubicBezTo>
                    <a:pt x="187" y="101"/>
                    <a:pt x="187" y="107"/>
                    <a:pt x="192" y="112"/>
                  </a:cubicBezTo>
                  <a:cubicBezTo>
                    <a:pt x="195" y="115"/>
                    <a:pt x="199" y="115"/>
                    <a:pt x="202" y="113"/>
                  </a:cubicBezTo>
                  <a:cubicBezTo>
                    <a:pt x="206" y="108"/>
                    <a:pt x="201" y="103"/>
                    <a:pt x="199" y="106"/>
                  </a:cubicBezTo>
                  <a:cubicBezTo>
                    <a:pt x="199" y="107"/>
                    <a:pt x="201" y="108"/>
                    <a:pt x="201" y="108"/>
                  </a:cubicBezTo>
                  <a:cubicBezTo>
                    <a:pt x="198" y="109"/>
                    <a:pt x="196" y="105"/>
                    <a:pt x="199" y="104"/>
                  </a:cubicBezTo>
                  <a:cubicBezTo>
                    <a:pt x="203" y="102"/>
                    <a:pt x="206" y="106"/>
                    <a:pt x="205" y="110"/>
                  </a:cubicBezTo>
                  <a:cubicBezTo>
                    <a:pt x="204" y="117"/>
                    <a:pt x="195" y="118"/>
                    <a:pt x="190" y="114"/>
                  </a:cubicBezTo>
                  <a:cubicBezTo>
                    <a:pt x="184" y="107"/>
                    <a:pt x="185" y="99"/>
                    <a:pt x="190" y="93"/>
                  </a:cubicBezTo>
                  <a:cubicBezTo>
                    <a:pt x="188" y="93"/>
                    <a:pt x="186" y="94"/>
                    <a:pt x="184" y="94"/>
                  </a:cubicBezTo>
                  <a:cubicBezTo>
                    <a:pt x="174" y="94"/>
                    <a:pt x="167" y="88"/>
                    <a:pt x="167" y="80"/>
                  </a:cubicBezTo>
                  <a:cubicBezTo>
                    <a:pt x="167" y="75"/>
                    <a:pt x="169" y="71"/>
                    <a:pt x="174" y="68"/>
                  </a:cubicBezTo>
                  <a:cubicBezTo>
                    <a:pt x="180" y="66"/>
                    <a:pt x="184" y="68"/>
                    <a:pt x="186" y="72"/>
                  </a:cubicBezTo>
                  <a:cubicBezTo>
                    <a:pt x="186" y="70"/>
                    <a:pt x="187" y="69"/>
                    <a:pt x="187" y="68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8" y="56"/>
                    <a:pt x="180" y="48"/>
                    <a:pt x="172" y="45"/>
                  </a:cubicBezTo>
                  <a:cubicBezTo>
                    <a:pt x="167" y="42"/>
                    <a:pt x="161" y="42"/>
                    <a:pt x="155" y="46"/>
                  </a:cubicBezTo>
                  <a:cubicBezTo>
                    <a:pt x="150" y="48"/>
                    <a:pt x="148" y="53"/>
                    <a:pt x="149" y="58"/>
                  </a:cubicBezTo>
                  <a:cubicBezTo>
                    <a:pt x="150" y="61"/>
                    <a:pt x="153" y="64"/>
                    <a:pt x="156" y="63"/>
                  </a:cubicBezTo>
                  <a:cubicBezTo>
                    <a:pt x="162" y="62"/>
                    <a:pt x="160" y="56"/>
                    <a:pt x="158" y="57"/>
                  </a:cubicBezTo>
                  <a:cubicBezTo>
                    <a:pt x="157" y="57"/>
                    <a:pt x="158" y="60"/>
                    <a:pt x="158" y="59"/>
                  </a:cubicBezTo>
                  <a:cubicBezTo>
                    <a:pt x="155" y="59"/>
                    <a:pt x="156" y="55"/>
                    <a:pt x="159" y="55"/>
                  </a:cubicBezTo>
                  <a:cubicBezTo>
                    <a:pt x="163" y="56"/>
                    <a:pt x="163" y="61"/>
                    <a:pt x="161" y="63"/>
                  </a:cubicBezTo>
                  <a:cubicBezTo>
                    <a:pt x="156" y="68"/>
                    <a:pt x="148" y="64"/>
                    <a:pt x="147" y="58"/>
                  </a:cubicBezTo>
                  <a:cubicBezTo>
                    <a:pt x="145" y="52"/>
                    <a:pt x="148" y="47"/>
                    <a:pt x="153" y="44"/>
                  </a:cubicBezTo>
                  <a:cubicBezTo>
                    <a:pt x="160" y="40"/>
                    <a:pt x="167" y="40"/>
                    <a:pt x="173" y="43"/>
                  </a:cubicBezTo>
                  <a:cubicBezTo>
                    <a:pt x="179" y="45"/>
                    <a:pt x="184" y="49"/>
                    <a:pt x="187" y="56"/>
                  </a:cubicBezTo>
                  <a:cubicBezTo>
                    <a:pt x="184" y="43"/>
                    <a:pt x="175" y="34"/>
                    <a:pt x="162" y="32"/>
                  </a:cubicBezTo>
                  <a:cubicBezTo>
                    <a:pt x="159" y="31"/>
                    <a:pt x="156" y="31"/>
                    <a:pt x="153" y="32"/>
                  </a:cubicBezTo>
                  <a:cubicBezTo>
                    <a:pt x="123" y="35"/>
                    <a:pt x="109" y="59"/>
                    <a:pt x="72" y="57"/>
                  </a:cubicBezTo>
                  <a:cubicBezTo>
                    <a:pt x="56" y="56"/>
                    <a:pt x="42" y="49"/>
                    <a:pt x="33" y="39"/>
                  </a:cubicBezTo>
                  <a:cubicBezTo>
                    <a:pt x="31" y="36"/>
                    <a:pt x="29" y="33"/>
                    <a:pt x="28" y="30"/>
                  </a:cubicBezTo>
                  <a:close/>
                  <a:moveTo>
                    <a:pt x="193" y="89"/>
                  </a:moveTo>
                  <a:cubicBezTo>
                    <a:pt x="194" y="88"/>
                    <a:pt x="194" y="88"/>
                    <a:pt x="195" y="88"/>
                  </a:cubicBezTo>
                  <a:cubicBezTo>
                    <a:pt x="195" y="88"/>
                    <a:pt x="195" y="88"/>
                    <a:pt x="195" y="88"/>
                  </a:cubicBezTo>
                  <a:cubicBezTo>
                    <a:pt x="198" y="84"/>
                    <a:pt x="200" y="80"/>
                    <a:pt x="202" y="74"/>
                  </a:cubicBezTo>
                  <a:cubicBezTo>
                    <a:pt x="205" y="60"/>
                    <a:pt x="200" y="44"/>
                    <a:pt x="189" y="31"/>
                  </a:cubicBezTo>
                  <a:cubicBezTo>
                    <a:pt x="176" y="15"/>
                    <a:pt x="153" y="4"/>
                    <a:pt x="131" y="5"/>
                  </a:cubicBezTo>
                  <a:cubicBezTo>
                    <a:pt x="121" y="6"/>
                    <a:pt x="113" y="11"/>
                    <a:pt x="111" y="20"/>
                  </a:cubicBezTo>
                  <a:cubicBezTo>
                    <a:pt x="109" y="28"/>
                    <a:pt x="113" y="35"/>
                    <a:pt x="120" y="36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4" y="38"/>
                    <a:pt x="129" y="36"/>
                    <a:pt x="131" y="32"/>
                  </a:cubicBezTo>
                  <a:cubicBezTo>
                    <a:pt x="133" y="29"/>
                    <a:pt x="133" y="26"/>
                    <a:pt x="130" y="23"/>
                  </a:cubicBezTo>
                  <a:cubicBezTo>
                    <a:pt x="126" y="19"/>
                    <a:pt x="122" y="25"/>
                    <a:pt x="125" y="26"/>
                  </a:cubicBezTo>
                  <a:cubicBezTo>
                    <a:pt x="126" y="27"/>
                    <a:pt x="127" y="25"/>
                    <a:pt x="126" y="24"/>
                  </a:cubicBezTo>
                  <a:cubicBezTo>
                    <a:pt x="128" y="27"/>
                    <a:pt x="125" y="29"/>
                    <a:pt x="123" y="27"/>
                  </a:cubicBezTo>
                  <a:cubicBezTo>
                    <a:pt x="121" y="22"/>
                    <a:pt x="126" y="20"/>
                    <a:pt x="130" y="20"/>
                  </a:cubicBezTo>
                  <a:cubicBezTo>
                    <a:pt x="143" y="20"/>
                    <a:pt x="158" y="25"/>
                    <a:pt x="170" y="31"/>
                  </a:cubicBezTo>
                  <a:cubicBezTo>
                    <a:pt x="181" y="37"/>
                    <a:pt x="189" y="47"/>
                    <a:pt x="190" y="60"/>
                  </a:cubicBezTo>
                  <a:cubicBezTo>
                    <a:pt x="190" y="64"/>
                    <a:pt x="190" y="70"/>
                    <a:pt x="187" y="76"/>
                  </a:cubicBezTo>
                  <a:cubicBezTo>
                    <a:pt x="186" y="79"/>
                    <a:pt x="182" y="81"/>
                    <a:pt x="179" y="79"/>
                  </a:cubicBezTo>
                  <a:cubicBezTo>
                    <a:pt x="177" y="77"/>
                    <a:pt x="180" y="74"/>
                    <a:pt x="182" y="76"/>
                  </a:cubicBezTo>
                  <a:cubicBezTo>
                    <a:pt x="182" y="76"/>
                    <a:pt x="180" y="76"/>
                    <a:pt x="180" y="77"/>
                  </a:cubicBezTo>
                  <a:cubicBezTo>
                    <a:pt x="181" y="80"/>
                    <a:pt x="187" y="77"/>
                    <a:pt x="184" y="72"/>
                  </a:cubicBezTo>
                  <a:cubicBezTo>
                    <a:pt x="182" y="69"/>
                    <a:pt x="178" y="69"/>
                    <a:pt x="175" y="70"/>
                  </a:cubicBezTo>
                  <a:cubicBezTo>
                    <a:pt x="171" y="72"/>
                    <a:pt x="169" y="76"/>
                    <a:pt x="169" y="81"/>
                  </a:cubicBezTo>
                  <a:cubicBezTo>
                    <a:pt x="170" y="87"/>
                    <a:pt x="176" y="92"/>
                    <a:pt x="184" y="92"/>
                  </a:cubicBezTo>
                  <a:cubicBezTo>
                    <a:pt x="188" y="92"/>
                    <a:pt x="191" y="91"/>
                    <a:pt x="193" y="89"/>
                  </a:cubicBezTo>
                  <a:close/>
                  <a:moveTo>
                    <a:pt x="153" y="30"/>
                  </a:moveTo>
                  <a:cubicBezTo>
                    <a:pt x="156" y="30"/>
                    <a:pt x="159" y="30"/>
                    <a:pt x="162" y="30"/>
                  </a:cubicBezTo>
                  <a:cubicBezTo>
                    <a:pt x="165" y="31"/>
                    <a:pt x="165" y="31"/>
                    <a:pt x="167" y="31"/>
                  </a:cubicBezTo>
                  <a:cubicBezTo>
                    <a:pt x="156" y="25"/>
                    <a:pt x="144" y="22"/>
                    <a:pt x="132" y="22"/>
                  </a:cubicBezTo>
                  <a:cubicBezTo>
                    <a:pt x="135" y="25"/>
                    <a:pt x="135" y="31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25" y="44"/>
                    <a:pt x="110" y="38"/>
                    <a:pt x="109" y="26"/>
                  </a:cubicBezTo>
                  <a:cubicBezTo>
                    <a:pt x="104" y="37"/>
                    <a:pt x="89" y="50"/>
                    <a:pt x="63" y="41"/>
                  </a:cubicBezTo>
                  <a:cubicBezTo>
                    <a:pt x="46" y="35"/>
                    <a:pt x="35" y="18"/>
                    <a:pt x="45" y="15"/>
                  </a:cubicBezTo>
                  <a:cubicBezTo>
                    <a:pt x="49" y="15"/>
                    <a:pt x="50" y="20"/>
                    <a:pt x="46" y="21"/>
                  </a:cubicBezTo>
                  <a:cubicBezTo>
                    <a:pt x="47" y="21"/>
                    <a:pt x="47" y="18"/>
                    <a:pt x="47" y="18"/>
                  </a:cubicBezTo>
                  <a:cubicBezTo>
                    <a:pt x="44" y="17"/>
                    <a:pt x="42" y="24"/>
                    <a:pt x="48" y="24"/>
                  </a:cubicBezTo>
                  <a:cubicBezTo>
                    <a:pt x="58" y="25"/>
                    <a:pt x="57" y="11"/>
                    <a:pt x="51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5" y="3"/>
                    <a:pt x="37" y="5"/>
                    <a:pt x="32" y="12"/>
                  </a:cubicBezTo>
                  <a:cubicBezTo>
                    <a:pt x="26" y="20"/>
                    <a:pt x="29" y="30"/>
                    <a:pt x="35" y="38"/>
                  </a:cubicBezTo>
                  <a:cubicBezTo>
                    <a:pt x="43" y="47"/>
                    <a:pt x="55" y="53"/>
                    <a:pt x="71" y="55"/>
                  </a:cubicBezTo>
                  <a:cubicBezTo>
                    <a:pt x="106" y="58"/>
                    <a:pt x="123" y="33"/>
                    <a:pt x="153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5" name="Freeform 9"/>
            <p:cNvSpPr>
              <a:spLocks noEditPoints="1"/>
            </p:cNvSpPr>
            <p:nvPr/>
          </p:nvSpPr>
          <p:spPr bwMode="auto">
            <a:xfrm>
              <a:off x="6102350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180" y="30"/>
                  </a:moveTo>
                  <a:cubicBezTo>
                    <a:pt x="184" y="23"/>
                    <a:pt x="192" y="15"/>
                    <a:pt x="200" y="21"/>
                  </a:cubicBezTo>
                  <a:cubicBezTo>
                    <a:pt x="204" y="23"/>
                    <a:pt x="205" y="27"/>
                    <a:pt x="203" y="30"/>
                  </a:cubicBezTo>
                  <a:cubicBezTo>
                    <a:pt x="200" y="36"/>
                    <a:pt x="194" y="32"/>
                    <a:pt x="196" y="29"/>
                  </a:cubicBezTo>
                  <a:cubicBezTo>
                    <a:pt x="197" y="28"/>
                    <a:pt x="199" y="30"/>
                    <a:pt x="199" y="31"/>
                  </a:cubicBezTo>
                  <a:cubicBezTo>
                    <a:pt x="199" y="27"/>
                    <a:pt x="195" y="26"/>
                    <a:pt x="194" y="29"/>
                  </a:cubicBezTo>
                  <a:cubicBezTo>
                    <a:pt x="192" y="33"/>
                    <a:pt x="198" y="36"/>
                    <a:pt x="201" y="35"/>
                  </a:cubicBezTo>
                  <a:cubicBezTo>
                    <a:pt x="208" y="31"/>
                    <a:pt x="207" y="22"/>
                    <a:pt x="202" y="19"/>
                  </a:cubicBezTo>
                  <a:cubicBezTo>
                    <a:pt x="194" y="14"/>
                    <a:pt x="187" y="17"/>
                    <a:pt x="182" y="23"/>
                  </a:cubicBezTo>
                  <a:cubicBezTo>
                    <a:pt x="182" y="21"/>
                    <a:pt x="182" y="19"/>
                    <a:pt x="181" y="17"/>
                  </a:cubicBezTo>
                  <a:cubicBezTo>
                    <a:pt x="179" y="10"/>
                    <a:pt x="174" y="5"/>
                    <a:pt x="168" y="4"/>
                  </a:cubicBezTo>
                  <a:cubicBezTo>
                    <a:pt x="161" y="2"/>
                    <a:pt x="153" y="5"/>
                    <a:pt x="150" y="12"/>
                  </a:cubicBezTo>
                  <a:cubicBezTo>
                    <a:pt x="148" y="19"/>
                    <a:pt x="151" y="27"/>
                    <a:pt x="161" y="26"/>
                  </a:cubicBezTo>
                  <a:cubicBezTo>
                    <a:pt x="158" y="30"/>
                    <a:pt x="154" y="33"/>
                    <a:pt x="149" y="35"/>
                  </a:cubicBezTo>
                  <a:cubicBezTo>
                    <a:pt x="140" y="38"/>
                    <a:pt x="129" y="34"/>
                    <a:pt x="123" y="26"/>
                  </a:cubicBezTo>
                  <a:cubicBezTo>
                    <a:pt x="118" y="20"/>
                    <a:pt x="117" y="9"/>
                    <a:pt x="126" y="4"/>
                  </a:cubicBezTo>
                  <a:cubicBezTo>
                    <a:pt x="129" y="3"/>
                    <a:pt x="133" y="4"/>
                    <a:pt x="135" y="7"/>
                  </a:cubicBezTo>
                  <a:cubicBezTo>
                    <a:pt x="138" y="13"/>
                    <a:pt x="131" y="15"/>
                    <a:pt x="130" y="12"/>
                  </a:cubicBezTo>
                  <a:cubicBezTo>
                    <a:pt x="130" y="11"/>
                    <a:pt x="133" y="11"/>
                    <a:pt x="133" y="11"/>
                  </a:cubicBezTo>
                  <a:cubicBezTo>
                    <a:pt x="131" y="9"/>
                    <a:pt x="128" y="12"/>
                    <a:pt x="130" y="14"/>
                  </a:cubicBezTo>
                  <a:cubicBezTo>
                    <a:pt x="133" y="17"/>
                    <a:pt x="137" y="14"/>
                    <a:pt x="137" y="11"/>
                  </a:cubicBezTo>
                  <a:cubicBezTo>
                    <a:pt x="139" y="4"/>
                    <a:pt x="130" y="0"/>
                    <a:pt x="125" y="2"/>
                  </a:cubicBezTo>
                  <a:cubicBezTo>
                    <a:pt x="125" y="3"/>
                    <a:pt x="124" y="3"/>
                    <a:pt x="124" y="3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15" y="9"/>
                    <a:pt x="116" y="20"/>
                    <a:pt x="121" y="27"/>
                  </a:cubicBezTo>
                  <a:cubicBezTo>
                    <a:pt x="127" y="35"/>
                    <a:pt x="138" y="40"/>
                    <a:pt x="148" y="37"/>
                  </a:cubicBezTo>
                  <a:cubicBezTo>
                    <a:pt x="147" y="38"/>
                    <a:pt x="146" y="38"/>
                    <a:pt x="145" y="39"/>
                  </a:cubicBezTo>
                  <a:cubicBezTo>
                    <a:pt x="115" y="48"/>
                    <a:pt x="103" y="32"/>
                    <a:pt x="99" y="20"/>
                  </a:cubicBezTo>
                  <a:cubicBezTo>
                    <a:pt x="97" y="10"/>
                    <a:pt x="88" y="4"/>
                    <a:pt x="77" y="3"/>
                  </a:cubicBezTo>
                  <a:cubicBezTo>
                    <a:pt x="58" y="2"/>
                    <a:pt x="37" y="10"/>
                    <a:pt x="23" y="24"/>
                  </a:cubicBezTo>
                  <a:cubicBezTo>
                    <a:pt x="26" y="15"/>
                    <a:pt x="24" y="5"/>
                    <a:pt x="13" y="3"/>
                  </a:cubicBezTo>
                  <a:cubicBezTo>
                    <a:pt x="7" y="2"/>
                    <a:pt x="0" y="8"/>
                    <a:pt x="3" y="14"/>
                  </a:cubicBezTo>
                  <a:cubicBezTo>
                    <a:pt x="5" y="17"/>
                    <a:pt x="9" y="18"/>
                    <a:pt x="11" y="15"/>
                  </a:cubicBezTo>
                  <a:cubicBezTo>
                    <a:pt x="13" y="12"/>
                    <a:pt x="9" y="10"/>
                    <a:pt x="8" y="13"/>
                  </a:cubicBezTo>
                  <a:cubicBezTo>
                    <a:pt x="8" y="13"/>
                    <a:pt x="10" y="12"/>
                    <a:pt x="10" y="13"/>
                  </a:cubicBezTo>
                  <a:cubicBezTo>
                    <a:pt x="10" y="17"/>
                    <a:pt x="3" y="16"/>
                    <a:pt x="5" y="10"/>
                  </a:cubicBezTo>
                  <a:cubicBezTo>
                    <a:pt x="6" y="7"/>
                    <a:pt x="9" y="5"/>
                    <a:pt x="12" y="5"/>
                  </a:cubicBezTo>
                  <a:cubicBezTo>
                    <a:pt x="24" y="7"/>
                    <a:pt x="24" y="21"/>
                    <a:pt x="18" y="29"/>
                  </a:cubicBezTo>
                  <a:cubicBezTo>
                    <a:pt x="18" y="29"/>
                    <a:pt x="17" y="30"/>
                    <a:pt x="17" y="30"/>
                  </a:cubicBezTo>
                  <a:cubicBezTo>
                    <a:pt x="6" y="43"/>
                    <a:pt x="1" y="60"/>
                    <a:pt x="4" y="75"/>
                  </a:cubicBezTo>
                  <a:cubicBezTo>
                    <a:pt x="6" y="81"/>
                    <a:pt x="8" y="86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4" y="91"/>
                    <a:pt x="16" y="93"/>
                    <a:pt x="17" y="95"/>
                  </a:cubicBezTo>
                  <a:cubicBezTo>
                    <a:pt x="21" y="101"/>
                    <a:pt x="21" y="107"/>
                    <a:pt x="16" y="112"/>
                  </a:cubicBezTo>
                  <a:cubicBezTo>
                    <a:pt x="13" y="115"/>
                    <a:pt x="9" y="115"/>
                    <a:pt x="6" y="113"/>
                  </a:cubicBezTo>
                  <a:cubicBezTo>
                    <a:pt x="2" y="108"/>
                    <a:pt x="7" y="103"/>
                    <a:pt x="9" y="106"/>
                  </a:cubicBezTo>
                  <a:cubicBezTo>
                    <a:pt x="9" y="107"/>
                    <a:pt x="7" y="108"/>
                    <a:pt x="7" y="108"/>
                  </a:cubicBezTo>
                  <a:cubicBezTo>
                    <a:pt x="10" y="109"/>
                    <a:pt x="12" y="105"/>
                    <a:pt x="9" y="104"/>
                  </a:cubicBezTo>
                  <a:cubicBezTo>
                    <a:pt x="5" y="102"/>
                    <a:pt x="2" y="106"/>
                    <a:pt x="3" y="110"/>
                  </a:cubicBezTo>
                  <a:cubicBezTo>
                    <a:pt x="4" y="117"/>
                    <a:pt x="13" y="118"/>
                    <a:pt x="18" y="114"/>
                  </a:cubicBezTo>
                  <a:cubicBezTo>
                    <a:pt x="24" y="107"/>
                    <a:pt x="23" y="99"/>
                    <a:pt x="18" y="93"/>
                  </a:cubicBezTo>
                  <a:cubicBezTo>
                    <a:pt x="20" y="93"/>
                    <a:pt x="22" y="94"/>
                    <a:pt x="24" y="94"/>
                  </a:cubicBezTo>
                  <a:cubicBezTo>
                    <a:pt x="34" y="94"/>
                    <a:pt x="41" y="88"/>
                    <a:pt x="41" y="80"/>
                  </a:cubicBezTo>
                  <a:cubicBezTo>
                    <a:pt x="41" y="75"/>
                    <a:pt x="39" y="71"/>
                    <a:pt x="34" y="68"/>
                  </a:cubicBezTo>
                  <a:cubicBezTo>
                    <a:pt x="28" y="66"/>
                    <a:pt x="24" y="68"/>
                    <a:pt x="22" y="72"/>
                  </a:cubicBezTo>
                  <a:cubicBezTo>
                    <a:pt x="22" y="70"/>
                    <a:pt x="21" y="69"/>
                    <a:pt x="2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56"/>
                    <a:pt x="27" y="48"/>
                    <a:pt x="36" y="45"/>
                  </a:cubicBezTo>
                  <a:cubicBezTo>
                    <a:pt x="41" y="42"/>
                    <a:pt x="47" y="42"/>
                    <a:pt x="53" y="46"/>
                  </a:cubicBezTo>
                  <a:cubicBezTo>
                    <a:pt x="58" y="48"/>
                    <a:pt x="60" y="53"/>
                    <a:pt x="59" y="58"/>
                  </a:cubicBezTo>
                  <a:cubicBezTo>
                    <a:pt x="58" y="61"/>
                    <a:pt x="55" y="64"/>
                    <a:pt x="52" y="63"/>
                  </a:cubicBezTo>
                  <a:cubicBezTo>
                    <a:pt x="46" y="62"/>
                    <a:pt x="48" y="56"/>
                    <a:pt x="50" y="57"/>
                  </a:cubicBezTo>
                  <a:cubicBezTo>
                    <a:pt x="51" y="57"/>
                    <a:pt x="50" y="60"/>
                    <a:pt x="50" y="59"/>
                  </a:cubicBezTo>
                  <a:cubicBezTo>
                    <a:pt x="53" y="59"/>
                    <a:pt x="52" y="55"/>
                    <a:pt x="49" y="55"/>
                  </a:cubicBezTo>
                  <a:cubicBezTo>
                    <a:pt x="45" y="56"/>
                    <a:pt x="45" y="61"/>
                    <a:pt x="47" y="63"/>
                  </a:cubicBezTo>
                  <a:cubicBezTo>
                    <a:pt x="52" y="68"/>
                    <a:pt x="60" y="64"/>
                    <a:pt x="61" y="58"/>
                  </a:cubicBezTo>
                  <a:cubicBezTo>
                    <a:pt x="62" y="52"/>
                    <a:pt x="60" y="47"/>
                    <a:pt x="55" y="44"/>
                  </a:cubicBezTo>
                  <a:cubicBezTo>
                    <a:pt x="48" y="40"/>
                    <a:pt x="41" y="40"/>
                    <a:pt x="35" y="43"/>
                  </a:cubicBezTo>
                  <a:cubicBezTo>
                    <a:pt x="29" y="45"/>
                    <a:pt x="24" y="49"/>
                    <a:pt x="21" y="56"/>
                  </a:cubicBezTo>
                  <a:cubicBezTo>
                    <a:pt x="24" y="43"/>
                    <a:pt x="33" y="34"/>
                    <a:pt x="46" y="32"/>
                  </a:cubicBezTo>
                  <a:cubicBezTo>
                    <a:pt x="49" y="31"/>
                    <a:pt x="52" y="31"/>
                    <a:pt x="55" y="32"/>
                  </a:cubicBezTo>
                  <a:cubicBezTo>
                    <a:pt x="85" y="35"/>
                    <a:pt x="99" y="59"/>
                    <a:pt x="136" y="57"/>
                  </a:cubicBezTo>
                  <a:cubicBezTo>
                    <a:pt x="152" y="56"/>
                    <a:pt x="166" y="49"/>
                    <a:pt x="175" y="39"/>
                  </a:cubicBezTo>
                  <a:cubicBezTo>
                    <a:pt x="177" y="36"/>
                    <a:pt x="179" y="33"/>
                    <a:pt x="180" y="30"/>
                  </a:cubicBezTo>
                  <a:close/>
                  <a:moveTo>
                    <a:pt x="15" y="89"/>
                  </a:moveTo>
                  <a:cubicBezTo>
                    <a:pt x="14" y="88"/>
                    <a:pt x="14" y="88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0" y="84"/>
                    <a:pt x="7" y="80"/>
                    <a:pt x="6" y="74"/>
                  </a:cubicBezTo>
                  <a:cubicBezTo>
                    <a:pt x="3" y="60"/>
                    <a:pt x="8" y="44"/>
                    <a:pt x="18" y="31"/>
                  </a:cubicBezTo>
                  <a:cubicBezTo>
                    <a:pt x="32" y="15"/>
                    <a:pt x="55" y="4"/>
                    <a:pt x="77" y="5"/>
                  </a:cubicBezTo>
                  <a:cubicBezTo>
                    <a:pt x="86" y="6"/>
                    <a:pt x="95" y="11"/>
                    <a:pt x="97" y="20"/>
                  </a:cubicBezTo>
                  <a:cubicBezTo>
                    <a:pt x="98" y="28"/>
                    <a:pt x="95" y="35"/>
                    <a:pt x="88" y="36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4" y="38"/>
                    <a:pt x="79" y="36"/>
                    <a:pt x="77" y="32"/>
                  </a:cubicBezTo>
                  <a:cubicBezTo>
                    <a:pt x="75" y="29"/>
                    <a:pt x="75" y="26"/>
                    <a:pt x="78" y="23"/>
                  </a:cubicBezTo>
                  <a:cubicBezTo>
                    <a:pt x="82" y="19"/>
                    <a:pt x="86" y="25"/>
                    <a:pt x="83" y="26"/>
                  </a:cubicBezTo>
                  <a:cubicBezTo>
                    <a:pt x="82" y="27"/>
                    <a:pt x="81" y="25"/>
                    <a:pt x="82" y="24"/>
                  </a:cubicBezTo>
                  <a:cubicBezTo>
                    <a:pt x="80" y="27"/>
                    <a:pt x="83" y="29"/>
                    <a:pt x="85" y="27"/>
                  </a:cubicBezTo>
                  <a:cubicBezTo>
                    <a:pt x="87" y="22"/>
                    <a:pt x="82" y="20"/>
                    <a:pt x="78" y="20"/>
                  </a:cubicBezTo>
                  <a:cubicBezTo>
                    <a:pt x="64" y="20"/>
                    <a:pt x="50" y="25"/>
                    <a:pt x="37" y="31"/>
                  </a:cubicBezTo>
                  <a:cubicBezTo>
                    <a:pt x="27" y="37"/>
                    <a:pt x="19" y="47"/>
                    <a:pt x="18" y="60"/>
                  </a:cubicBezTo>
                  <a:cubicBezTo>
                    <a:pt x="18" y="64"/>
                    <a:pt x="18" y="70"/>
                    <a:pt x="21" y="76"/>
                  </a:cubicBezTo>
                  <a:cubicBezTo>
                    <a:pt x="22" y="79"/>
                    <a:pt x="26" y="81"/>
                    <a:pt x="29" y="79"/>
                  </a:cubicBezTo>
                  <a:cubicBezTo>
                    <a:pt x="31" y="77"/>
                    <a:pt x="28" y="74"/>
                    <a:pt x="26" y="76"/>
                  </a:cubicBezTo>
                  <a:cubicBezTo>
                    <a:pt x="26" y="76"/>
                    <a:pt x="28" y="76"/>
                    <a:pt x="28" y="77"/>
                  </a:cubicBezTo>
                  <a:cubicBezTo>
                    <a:pt x="27" y="80"/>
                    <a:pt x="21" y="77"/>
                    <a:pt x="24" y="72"/>
                  </a:cubicBezTo>
                  <a:cubicBezTo>
                    <a:pt x="26" y="69"/>
                    <a:pt x="30" y="69"/>
                    <a:pt x="33" y="70"/>
                  </a:cubicBezTo>
                  <a:cubicBezTo>
                    <a:pt x="37" y="72"/>
                    <a:pt x="39" y="76"/>
                    <a:pt x="39" y="81"/>
                  </a:cubicBezTo>
                  <a:cubicBezTo>
                    <a:pt x="38" y="87"/>
                    <a:pt x="32" y="92"/>
                    <a:pt x="24" y="92"/>
                  </a:cubicBezTo>
                  <a:cubicBezTo>
                    <a:pt x="20" y="92"/>
                    <a:pt x="17" y="91"/>
                    <a:pt x="15" y="89"/>
                  </a:cubicBezTo>
                  <a:close/>
                  <a:moveTo>
                    <a:pt x="55" y="30"/>
                  </a:moveTo>
                  <a:cubicBezTo>
                    <a:pt x="52" y="30"/>
                    <a:pt x="49" y="30"/>
                    <a:pt x="46" y="30"/>
                  </a:cubicBezTo>
                  <a:cubicBezTo>
                    <a:pt x="43" y="31"/>
                    <a:pt x="43" y="31"/>
                    <a:pt x="41" y="31"/>
                  </a:cubicBezTo>
                  <a:cubicBezTo>
                    <a:pt x="52" y="25"/>
                    <a:pt x="64" y="22"/>
                    <a:pt x="76" y="22"/>
                  </a:cubicBezTo>
                  <a:cubicBezTo>
                    <a:pt x="73" y="25"/>
                    <a:pt x="73" y="31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83" y="44"/>
                    <a:pt x="98" y="38"/>
                    <a:pt x="99" y="26"/>
                  </a:cubicBezTo>
                  <a:cubicBezTo>
                    <a:pt x="104" y="37"/>
                    <a:pt x="119" y="50"/>
                    <a:pt x="145" y="41"/>
                  </a:cubicBezTo>
                  <a:cubicBezTo>
                    <a:pt x="161" y="35"/>
                    <a:pt x="172" y="18"/>
                    <a:pt x="163" y="15"/>
                  </a:cubicBezTo>
                  <a:cubicBezTo>
                    <a:pt x="159" y="15"/>
                    <a:pt x="158" y="20"/>
                    <a:pt x="162" y="21"/>
                  </a:cubicBezTo>
                  <a:cubicBezTo>
                    <a:pt x="161" y="21"/>
                    <a:pt x="160" y="18"/>
                    <a:pt x="161" y="18"/>
                  </a:cubicBezTo>
                  <a:cubicBezTo>
                    <a:pt x="164" y="17"/>
                    <a:pt x="166" y="24"/>
                    <a:pt x="160" y="24"/>
                  </a:cubicBezTo>
                  <a:cubicBezTo>
                    <a:pt x="150" y="25"/>
                    <a:pt x="150" y="11"/>
                    <a:pt x="157" y="7"/>
                  </a:cubicBezTo>
                  <a:cubicBezTo>
                    <a:pt x="157" y="7"/>
                    <a:pt x="157" y="7"/>
                    <a:pt x="157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63" y="3"/>
                    <a:pt x="171" y="5"/>
                    <a:pt x="176" y="12"/>
                  </a:cubicBezTo>
                  <a:cubicBezTo>
                    <a:pt x="182" y="20"/>
                    <a:pt x="179" y="30"/>
                    <a:pt x="173" y="38"/>
                  </a:cubicBezTo>
                  <a:cubicBezTo>
                    <a:pt x="164" y="47"/>
                    <a:pt x="153" y="53"/>
                    <a:pt x="136" y="55"/>
                  </a:cubicBezTo>
                  <a:cubicBezTo>
                    <a:pt x="102" y="58"/>
                    <a:pt x="85" y="33"/>
                    <a:pt x="55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6" name="Freeform 10"/>
            <p:cNvSpPr/>
            <p:nvPr/>
          </p:nvSpPr>
          <p:spPr bwMode="auto">
            <a:xfrm>
              <a:off x="674846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0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7" name="Freeform 11"/>
            <p:cNvSpPr/>
            <p:nvPr/>
          </p:nvSpPr>
          <p:spPr bwMode="auto">
            <a:xfrm>
              <a:off x="379571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2147483646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106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8" name="Freeform 12"/>
            <p:cNvSpPr/>
            <p:nvPr/>
          </p:nvSpPr>
          <p:spPr bwMode="auto">
            <a:xfrm>
              <a:off x="6864350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0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9" name="Freeform 13"/>
            <p:cNvSpPr/>
            <p:nvPr/>
          </p:nvSpPr>
          <p:spPr bwMode="auto">
            <a:xfrm>
              <a:off x="4460875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2147483646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568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0" name="Freeform 14"/>
            <p:cNvSpPr/>
            <p:nvPr/>
          </p:nvSpPr>
          <p:spPr bwMode="auto">
            <a:xfrm>
              <a:off x="3089275" y="3755651"/>
              <a:ext cx="6037263" cy="15875"/>
            </a:xfrm>
            <a:custGeom>
              <a:avLst/>
              <a:gdLst>
                <a:gd name="T0" fmla="*/ 0 w 3803"/>
                <a:gd name="T1" fmla="*/ 0 h 10"/>
                <a:gd name="T2" fmla="*/ 2147483646 w 3803"/>
                <a:gd name="T3" fmla="*/ 0 h 10"/>
                <a:gd name="T4" fmla="*/ 2147483646 w 3803"/>
                <a:gd name="T5" fmla="*/ 0 h 10"/>
                <a:gd name="T6" fmla="*/ 2147483646 w 3803"/>
                <a:gd name="T7" fmla="*/ 2147483646 h 10"/>
                <a:gd name="T8" fmla="*/ 0 w 3803"/>
                <a:gd name="T9" fmla="*/ 0 h 10"/>
                <a:gd name="T10" fmla="*/ 0 w 3803"/>
                <a:gd name="T11" fmla="*/ 0 h 10"/>
                <a:gd name="T12" fmla="*/ 0 w 3803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3" h="10">
                  <a:moveTo>
                    <a:pt x="0" y="0"/>
                  </a:moveTo>
                  <a:lnTo>
                    <a:pt x="3803" y="0"/>
                  </a:lnTo>
                  <a:lnTo>
                    <a:pt x="190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6" name="矩形 1"/>
          <p:cNvSpPr>
            <a:spLocks noChangeArrowheads="1"/>
          </p:cNvSpPr>
          <p:nvPr/>
        </p:nvSpPr>
        <p:spPr bwMode="auto">
          <a:xfrm>
            <a:off x="6040438" y="3883025"/>
            <a:ext cx="444817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419" name="文本框 22"/>
          <p:cNvSpPr txBox="1">
            <a:spLocks noChangeArrowheads="1"/>
          </p:cNvSpPr>
          <p:nvPr/>
        </p:nvSpPr>
        <p:spPr bwMode="auto">
          <a:xfrm>
            <a:off x="798830" y="487680"/>
            <a:ext cx="412115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养殖罗氏沼虾成功的五大要素</a:t>
            </a:r>
            <a:endParaRPr lang="zh-CN" altLang="en-US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165725" y="1605280"/>
            <a:ext cx="641667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rgbClr val="FFFF00"/>
                </a:solidFill>
              </a:rPr>
              <a:t>罗氏沼虾属杂食性，浮游动物，水生昆虫、水草、藻类；饼类、米糠、麸皮等都可摄食。一般放苗后20天内投喂蛋黄，豆渣、豆浆等。6～9月投喂人工配合颗粒饲料，饲料蛋白质含量要在30%以上，饲料的粒度和长度分别为0.3厘米和1～2厘米，一般不应投喂粉状饲料，以利沼虾摄食。可每日投喂2～3次，早、晚(或再加午夜)各1次，夜间投饲量可占全天投饲量的2/3。主要生长季节，日投饲量可占池塘虾总重的5%～7%。要坚持定时、定量、定质投饲，沿池四周均匀泼洒，并根据天气及虾的摄食，活动等情况而灵活增减。</a:t>
            </a:r>
            <a:endParaRPr lang="zh-CN" altLang="en-US" sz="2400">
              <a:solidFill>
                <a:srgbClr val="FFFF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文本框 17"/>
          <p:cNvSpPr txBox="1">
            <a:spLocks noChangeArrowheads="1"/>
          </p:cNvSpPr>
          <p:nvPr/>
        </p:nvSpPr>
        <p:spPr bwMode="auto">
          <a:xfrm>
            <a:off x="2429510" y="2260600"/>
            <a:ext cx="675005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加强水质管理</a:t>
            </a:r>
            <a:endParaRPr lang="zh-CN" altLang="en-US" sz="32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4" name="图片 1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07" y="30861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5" name="组合 7"/>
          <p:cNvGrpSpPr/>
          <p:nvPr/>
        </p:nvGrpSpPr>
        <p:grpSpPr bwMode="auto">
          <a:xfrm rot="5400000">
            <a:off x="325279" y="3846989"/>
            <a:ext cx="6037263" cy="479425"/>
            <a:chOff x="3089275" y="3755651"/>
            <a:chExt cx="6037263" cy="479425"/>
          </a:xfrm>
        </p:grpSpPr>
        <p:sp>
          <p:nvSpPr>
            <p:cNvPr id="17424" name="Freeform 8"/>
            <p:cNvSpPr>
              <a:spLocks noEditPoints="1"/>
            </p:cNvSpPr>
            <p:nvPr/>
          </p:nvSpPr>
          <p:spPr bwMode="auto">
            <a:xfrm>
              <a:off x="5343525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28" y="30"/>
                  </a:moveTo>
                  <a:cubicBezTo>
                    <a:pt x="24" y="23"/>
                    <a:pt x="16" y="15"/>
                    <a:pt x="7" y="21"/>
                  </a:cubicBezTo>
                  <a:cubicBezTo>
                    <a:pt x="4" y="23"/>
                    <a:pt x="3" y="27"/>
                    <a:pt x="5" y="30"/>
                  </a:cubicBezTo>
                  <a:cubicBezTo>
                    <a:pt x="8" y="36"/>
                    <a:pt x="14" y="32"/>
                    <a:pt x="12" y="29"/>
                  </a:cubicBezTo>
                  <a:cubicBezTo>
                    <a:pt x="11" y="28"/>
                    <a:pt x="9" y="30"/>
                    <a:pt x="9" y="31"/>
                  </a:cubicBezTo>
                  <a:cubicBezTo>
                    <a:pt x="8" y="27"/>
                    <a:pt x="13" y="26"/>
                    <a:pt x="14" y="29"/>
                  </a:cubicBezTo>
                  <a:cubicBezTo>
                    <a:pt x="16" y="33"/>
                    <a:pt x="10" y="36"/>
                    <a:pt x="6" y="35"/>
                  </a:cubicBezTo>
                  <a:cubicBezTo>
                    <a:pt x="0" y="31"/>
                    <a:pt x="1" y="22"/>
                    <a:pt x="6" y="19"/>
                  </a:cubicBezTo>
                  <a:cubicBezTo>
                    <a:pt x="14" y="14"/>
                    <a:pt x="21" y="17"/>
                    <a:pt x="26" y="23"/>
                  </a:cubicBezTo>
                  <a:cubicBezTo>
                    <a:pt x="26" y="21"/>
                    <a:pt x="26" y="19"/>
                    <a:pt x="27" y="17"/>
                  </a:cubicBezTo>
                  <a:cubicBezTo>
                    <a:pt x="29" y="10"/>
                    <a:pt x="34" y="5"/>
                    <a:pt x="40" y="4"/>
                  </a:cubicBezTo>
                  <a:cubicBezTo>
                    <a:pt x="47" y="2"/>
                    <a:pt x="55" y="5"/>
                    <a:pt x="57" y="12"/>
                  </a:cubicBezTo>
                  <a:cubicBezTo>
                    <a:pt x="60" y="19"/>
                    <a:pt x="57" y="27"/>
                    <a:pt x="47" y="26"/>
                  </a:cubicBezTo>
                  <a:cubicBezTo>
                    <a:pt x="50" y="30"/>
                    <a:pt x="54" y="33"/>
                    <a:pt x="59" y="35"/>
                  </a:cubicBezTo>
                  <a:cubicBezTo>
                    <a:pt x="68" y="38"/>
                    <a:pt x="79" y="34"/>
                    <a:pt x="85" y="26"/>
                  </a:cubicBezTo>
                  <a:cubicBezTo>
                    <a:pt x="90" y="20"/>
                    <a:pt x="91" y="9"/>
                    <a:pt x="82" y="4"/>
                  </a:cubicBezTo>
                  <a:cubicBezTo>
                    <a:pt x="79" y="3"/>
                    <a:pt x="75" y="4"/>
                    <a:pt x="73" y="7"/>
                  </a:cubicBezTo>
                  <a:cubicBezTo>
                    <a:pt x="70" y="13"/>
                    <a:pt x="77" y="15"/>
                    <a:pt x="77" y="12"/>
                  </a:cubicBezTo>
                  <a:cubicBezTo>
                    <a:pt x="78" y="11"/>
                    <a:pt x="75" y="11"/>
                    <a:pt x="75" y="11"/>
                  </a:cubicBezTo>
                  <a:cubicBezTo>
                    <a:pt x="77" y="9"/>
                    <a:pt x="80" y="12"/>
                    <a:pt x="78" y="14"/>
                  </a:cubicBezTo>
                  <a:cubicBezTo>
                    <a:pt x="75" y="17"/>
                    <a:pt x="71" y="14"/>
                    <a:pt x="71" y="11"/>
                  </a:cubicBezTo>
                  <a:cubicBezTo>
                    <a:pt x="69" y="4"/>
                    <a:pt x="78" y="0"/>
                    <a:pt x="83" y="2"/>
                  </a:cubicBezTo>
                  <a:cubicBezTo>
                    <a:pt x="83" y="3"/>
                    <a:pt x="84" y="3"/>
                    <a:pt x="84" y="3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93" y="9"/>
                    <a:pt x="92" y="20"/>
                    <a:pt x="87" y="27"/>
                  </a:cubicBezTo>
                  <a:cubicBezTo>
                    <a:pt x="81" y="35"/>
                    <a:pt x="70" y="40"/>
                    <a:pt x="60" y="37"/>
                  </a:cubicBezTo>
                  <a:cubicBezTo>
                    <a:pt x="61" y="38"/>
                    <a:pt x="62" y="38"/>
                    <a:pt x="63" y="39"/>
                  </a:cubicBezTo>
                  <a:cubicBezTo>
                    <a:pt x="92" y="48"/>
                    <a:pt x="105" y="32"/>
                    <a:pt x="109" y="20"/>
                  </a:cubicBezTo>
                  <a:cubicBezTo>
                    <a:pt x="111" y="10"/>
                    <a:pt x="120" y="4"/>
                    <a:pt x="131" y="3"/>
                  </a:cubicBezTo>
                  <a:cubicBezTo>
                    <a:pt x="150" y="2"/>
                    <a:pt x="171" y="10"/>
                    <a:pt x="185" y="24"/>
                  </a:cubicBezTo>
                  <a:cubicBezTo>
                    <a:pt x="182" y="15"/>
                    <a:pt x="184" y="5"/>
                    <a:pt x="195" y="3"/>
                  </a:cubicBezTo>
                  <a:cubicBezTo>
                    <a:pt x="201" y="2"/>
                    <a:pt x="208" y="8"/>
                    <a:pt x="205" y="14"/>
                  </a:cubicBezTo>
                  <a:cubicBezTo>
                    <a:pt x="203" y="17"/>
                    <a:pt x="199" y="18"/>
                    <a:pt x="197" y="15"/>
                  </a:cubicBezTo>
                  <a:cubicBezTo>
                    <a:pt x="195" y="12"/>
                    <a:pt x="199" y="10"/>
                    <a:pt x="200" y="13"/>
                  </a:cubicBezTo>
                  <a:cubicBezTo>
                    <a:pt x="200" y="13"/>
                    <a:pt x="198" y="12"/>
                    <a:pt x="198" y="13"/>
                  </a:cubicBezTo>
                  <a:cubicBezTo>
                    <a:pt x="198" y="17"/>
                    <a:pt x="204" y="16"/>
                    <a:pt x="203" y="10"/>
                  </a:cubicBezTo>
                  <a:cubicBezTo>
                    <a:pt x="202" y="7"/>
                    <a:pt x="199" y="5"/>
                    <a:pt x="196" y="5"/>
                  </a:cubicBezTo>
                  <a:cubicBezTo>
                    <a:pt x="184" y="7"/>
                    <a:pt x="184" y="21"/>
                    <a:pt x="190" y="29"/>
                  </a:cubicBezTo>
                  <a:cubicBezTo>
                    <a:pt x="190" y="29"/>
                    <a:pt x="191" y="30"/>
                    <a:pt x="191" y="30"/>
                  </a:cubicBezTo>
                  <a:cubicBezTo>
                    <a:pt x="202" y="43"/>
                    <a:pt x="207" y="60"/>
                    <a:pt x="204" y="75"/>
                  </a:cubicBezTo>
                  <a:cubicBezTo>
                    <a:pt x="202" y="81"/>
                    <a:pt x="200" y="86"/>
                    <a:pt x="196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4" y="91"/>
                    <a:pt x="192" y="93"/>
                    <a:pt x="191" y="95"/>
                  </a:cubicBezTo>
                  <a:cubicBezTo>
                    <a:pt x="187" y="101"/>
                    <a:pt x="187" y="107"/>
                    <a:pt x="192" y="112"/>
                  </a:cubicBezTo>
                  <a:cubicBezTo>
                    <a:pt x="195" y="115"/>
                    <a:pt x="199" y="115"/>
                    <a:pt x="202" y="113"/>
                  </a:cubicBezTo>
                  <a:cubicBezTo>
                    <a:pt x="206" y="108"/>
                    <a:pt x="201" y="103"/>
                    <a:pt x="199" y="106"/>
                  </a:cubicBezTo>
                  <a:cubicBezTo>
                    <a:pt x="199" y="107"/>
                    <a:pt x="201" y="108"/>
                    <a:pt x="201" y="108"/>
                  </a:cubicBezTo>
                  <a:cubicBezTo>
                    <a:pt x="198" y="109"/>
                    <a:pt x="196" y="105"/>
                    <a:pt x="199" y="104"/>
                  </a:cubicBezTo>
                  <a:cubicBezTo>
                    <a:pt x="203" y="102"/>
                    <a:pt x="206" y="106"/>
                    <a:pt x="205" y="110"/>
                  </a:cubicBezTo>
                  <a:cubicBezTo>
                    <a:pt x="204" y="117"/>
                    <a:pt x="195" y="118"/>
                    <a:pt x="190" y="114"/>
                  </a:cubicBezTo>
                  <a:cubicBezTo>
                    <a:pt x="184" y="107"/>
                    <a:pt x="185" y="99"/>
                    <a:pt x="190" y="93"/>
                  </a:cubicBezTo>
                  <a:cubicBezTo>
                    <a:pt x="188" y="93"/>
                    <a:pt x="186" y="94"/>
                    <a:pt x="184" y="94"/>
                  </a:cubicBezTo>
                  <a:cubicBezTo>
                    <a:pt x="174" y="94"/>
                    <a:pt x="167" y="88"/>
                    <a:pt x="167" y="80"/>
                  </a:cubicBezTo>
                  <a:cubicBezTo>
                    <a:pt x="167" y="75"/>
                    <a:pt x="169" y="71"/>
                    <a:pt x="174" y="68"/>
                  </a:cubicBezTo>
                  <a:cubicBezTo>
                    <a:pt x="180" y="66"/>
                    <a:pt x="184" y="68"/>
                    <a:pt x="186" y="72"/>
                  </a:cubicBezTo>
                  <a:cubicBezTo>
                    <a:pt x="186" y="70"/>
                    <a:pt x="187" y="69"/>
                    <a:pt x="187" y="68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8" y="56"/>
                    <a:pt x="180" y="48"/>
                    <a:pt x="172" y="45"/>
                  </a:cubicBezTo>
                  <a:cubicBezTo>
                    <a:pt x="167" y="42"/>
                    <a:pt x="161" y="42"/>
                    <a:pt x="155" y="46"/>
                  </a:cubicBezTo>
                  <a:cubicBezTo>
                    <a:pt x="150" y="48"/>
                    <a:pt x="148" y="53"/>
                    <a:pt x="149" y="58"/>
                  </a:cubicBezTo>
                  <a:cubicBezTo>
                    <a:pt x="150" y="61"/>
                    <a:pt x="153" y="64"/>
                    <a:pt x="156" y="63"/>
                  </a:cubicBezTo>
                  <a:cubicBezTo>
                    <a:pt x="162" y="62"/>
                    <a:pt x="160" y="56"/>
                    <a:pt x="158" y="57"/>
                  </a:cubicBezTo>
                  <a:cubicBezTo>
                    <a:pt x="157" y="57"/>
                    <a:pt x="158" y="60"/>
                    <a:pt x="158" y="59"/>
                  </a:cubicBezTo>
                  <a:cubicBezTo>
                    <a:pt x="155" y="59"/>
                    <a:pt x="156" y="55"/>
                    <a:pt x="159" y="55"/>
                  </a:cubicBezTo>
                  <a:cubicBezTo>
                    <a:pt x="163" y="56"/>
                    <a:pt x="163" y="61"/>
                    <a:pt x="161" y="63"/>
                  </a:cubicBezTo>
                  <a:cubicBezTo>
                    <a:pt x="156" y="68"/>
                    <a:pt x="148" y="64"/>
                    <a:pt x="147" y="58"/>
                  </a:cubicBezTo>
                  <a:cubicBezTo>
                    <a:pt x="145" y="52"/>
                    <a:pt x="148" y="47"/>
                    <a:pt x="153" y="44"/>
                  </a:cubicBezTo>
                  <a:cubicBezTo>
                    <a:pt x="160" y="40"/>
                    <a:pt x="167" y="40"/>
                    <a:pt x="173" y="43"/>
                  </a:cubicBezTo>
                  <a:cubicBezTo>
                    <a:pt x="179" y="45"/>
                    <a:pt x="184" y="49"/>
                    <a:pt x="187" y="56"/>
                  </a:cubicBezTo>
                  <a:cubicBezTo>
                    <a:pt x="184" y="43"/>
                    <a:pt x="175" y="34"/>
                    <a:pt x="162" y="32"/>
                  </a:cubicBezTo>
                  <a:cubicBezTo>
                    <a:pt x="159" y="31"/>
                    <a:pt x="156" y="31"/>
                    <a:pt x="153" y="32"/>
                  </a:cubicBezTo>
                  <a:cubicBezTo>
                    <a:pt x="123" y="35"/>
                    <a:pt x="109" y="59"/>
                    <a:pt x="72" y="57"/>
                  </a:cubicBezTo>
                  <a:cubicBezTo>
                    <a:pt x="56" y="56"/>
                    <a:pt x="42" y="49"/>
                    <a:pt x="33" y="39"/>
                  </a:cubicBezTo>
                  <a:cubicBezTo>
                    <a:pt x="31" y="36"/>
                    <a:pt x="29" y="33"/>
                    <a:pt x="28" y="30"/>
                  </a:cubicBezTo>
                  <a:close/>
                  <a:moveTo>
                    <a:pt x="193" y="89"/>
                  </a:moveTo>
                  <a:cubicBezTo>
                    <a:pt x="194" y="88"/>
                    <a:pt x="194" y="88"/>
                    <a:pt x="195" y="88"/>
                  </a:cubicBezTo>
                  <a:cubicBezTo>
                    <a:pt x="195" y="88"/>
                    <a:pt x="195" y="88"/>
                    <a:pt x="195" y="88"/>
                  </a:cubicBezTo>
                  <a:cubicBezTo>
                    <a:pt x="198" y="84"/>
                    <a:pt x="200" y="80"/>
                    <a:pt x="202" y="74"/>
                  </a:cubicBezTo>
                  <a:cubicBezTo>
                    <a:pt x="205" y="60"/>
                    <a:pt x="200" y="44"/>
                    <a:pt x="189" y="31"/>
                  </a:cubicBezTo>
                  <a:cubicBezTo>
                    <a:pt x="176" y="15"/>
                    <a:pt x="153" y="4"/>
                    <a:pt x="131" y="5"/>
                  </a:cubicBezTo>
                  <a:cubicBezTo>
                    <a:pt x="121" y="6"/>
                    <a:pt x="113" y="11"/>
                    <a:pt x="111" y="20"/>
                  </a:cubicBezTo>
                  <a:cubicBezTo>
                    <a:pt x="109" y="28"/>
                    <a:pt x="113" y="35"/>
                    <a:pt x="120" y="36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4" y="38"/>
                    <a:pt x="129" y="36"/>
                    <a:pt x="131" y="32"/>
                  </a:cubicBezTo>
                  <a:cubicBezTo>
                    <a:pt x="133" y="29"/>
                    <a:pt x="133" y="26"/>
                    <a:pt x="130" y="23"/>
                  </a:cubicBezTo>
                  <a:cubicBezTo>
                    <a:pt x="126" y="19"/>
                    <a:pt x="122" y="25"/>
                    <a:pt x="125" y="26"/>
                  </a:cubicBezTo>
                  <a:cubicBezTo>
                    <a:pt x="126" y="27"/>
                    <a:pt x="127" y="25"/>
                    <a:pt x="126" y="24"/>
                  </a:cubicBezTo>
                  <a:cubicBezTo>
                    <a:pt x="128" y="27"/>
                    <a:pt x="125" y="29"/>
                    <a:pt x="123" y="27"/>
                  </a:cubicBezTo>
                  <a:cubicBezTo>
                    <a:pt x="121" y="22"/>
                    <a:pt x="126" y="20"/>
                    <a:pt x="130" y="20"/>
                  </a:cubicBezTo>
                  <a:cubicBezTo>
                    <a:pt x="143" y="20"/>
                    <a:pt x="158" y="25"/>
                    <a:pt x="170" y="31"/>
                  </a:cubicBezTo>
                  <a:cubicBezTo>
                    <a:pt x="181" y="37"/>
                    <a:pt x="189" y="47"/>
                    <a:pt x="190" y="60"/>
                  </a:cubicBezTo>
                  <a:cubicBezTo>
                    <a:pt x="190" y="64"/>
                    <a:pt x="190" y="70"/>
                    <a:pt x="187" y="76"/>
                  </a:cubicBezTo>
                  <a:cubicBezTo>
                    <a:pt x="186" y="79"/>
                    <a:pt x="182" y="81"/>
                    <a:pt x="179" y="79"/>
                  </a:cubicBezTo>
                  <a:cubicBezTo>
                    <a:pt x="177" y="77"/>
                    <a:pt x="180" y="74"/>
                    <a:pt x="182" y="76"/>
                  </a:cubicBezTo>
                  <a:cubicBezTo>
                    <a:pt x="182" y="76"/>
                    <a:pt x="180" y="76"/>
                    <a:pt x="180" y="77"/>
                  </a:cubicBezTo>
                  <a:cubicBezTo>
                    <a:pt x="181" y="80"/>
                    <a:pt x="187" y="77"/>
                    <a:pt x="184" y="72"/>
                  </a:cubicBezTo>
                  <a:cubicBezTo>
                    <a:pt x="182" y="69"/>
                    <a:pt x="178" y="69"/>
                    <a:pt x="175" y="70"/>
                  </a:cubicBezTo>
                  <a:cubicBezTo>
                    <a:pt x="171" y="72"/>
                    <a:pt x="169" y="76"/>
                    <a:pt x="169" y="81"/>
                  </a:cubicBezTo>
                  <a:cubicBezTo>
                    <a:pt x="170" y="87"/>
                    <a:pt x="176" y="92"/>
                    <a:pt x="184" y="92"/>
                  </a:cubicBezTo>
                  <a:cubicBezTo>
                    <a:pt x="188" y="92"/>
                    <a:pt x="191" y="91"/>
                    <a:pt x="193" y="89"/>
                  </a:cubicBezTo>
                  <a:close/>
                  <a:moveTo>
                    <a:pt x="153" y="30"/>
                  </a:moveTo>
                  <a:cubicBezTo>
                    <a:pt x="156" y="30"/>
                    <a:pt x="159" y="30"/>
                    <a:pt x="162" y="30"/>
                  </a:cubicBezTo>
                  <a:cubicBezTo>
                    <a:pt x="165" y="31"/>
                    <a:pt x="165" y="31"/>
                    <a:pt x="167" y="31"/>
                  </a:cubicBezTo>
                  <a:cubicBezTo>
                    <a:pt x="156" y="25"/>
                    <a:pt x="144" y="22"/>
                    <a:pt x="132" y="22"/>
                  </a:cubicBezTo>
                  <a:cubicBezTo>
                    <a:pt x="135" y="25"/>
                    <a:pt x="135" y="31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25" y="44"/>
                    <a:pt x="110" y="38"/>
                    <a:pt x="109" y="26"/>
                  </a:cubicBezTo>
                  <a:cubicBezTo>
                    <a:pt x="104" y="37"/>
                    <a:pt x="89" y="50"/>
                    <a:pt x="63" y="41"/>
                  </a:cubicBezTo>
                  <a:cubicBezTo>
                    <a:pt x="46" y="35"/>
                    <a:pt x="35" y="18"/>
                    <a:pt x="45" y="15"/>
                  </a:cubicBezTo>
                  <a:cubicBezTo>
                    <a:pt x="49" y="15"/>
                    <a:pt x="50" y="20"/>
                    <a:pt x="46" y="21"/>
                  </a:cubicBezTo>
                  <a:cubicBezTo>
                    <a:pt x="47" y="21"/>
                    <a:pt x="47" y="18"/>
                    <a:pt x="47" y="18"/>
                  </a:cubicBezTo>
                  <a:cubicBezTo>
                    <a:pt x="44" y="17"/>
                    <a:pt x="42" y="24"/>
                    <a:pt x="48" y="24"/>
                  </a:cubicBezTo>
                  <a:cubicBezTo>
                    <a:pt x="58" y="25"/>
                    <a:pt x="57" y="11"/>
                    <a:pt x="51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5" y="3"/>
                    <a:pt x="37" y="5"/>
                    <a:pt x="32" y="12"/>
                  </a:cubicBezTo>
                  <a:cubicBezTo>
                    <a:pt x="26" y="20"/>
                    <a:pt x="29" y="30"/>
                    <a:pt x="35" y="38"/>
                  </a:cubicBezTo>
                  <a:cubicBezTo>
                    <a:pt x="43" y="47"/>
                    <a:pt x="55" y="53"/>
                    <a:pt x="71" y="55"/>
                  </a:cubicBezTo>
                  <a:cubicBezTo>
                    <a:pt x="106" y="58"/>
                    <a:pt x="123" y="33"/>
                    <a:pt x="153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5" name="Freeform 9"/>
            <p:cNvSpPr>
              <a:spLocks noEditPoints="1"/>
            </p:cNvSpPr>
            <p:nvPr/>
          </p:nvSpPr>
          <p:spPr bwMode="auto">
            <a:xfrm>
              <a:off x="6102350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180" y="30"/>
                  </a:moveTo>
                  <a:cubicBezTo>
                    <a:pt x="184" y="23"/>
                    <a:pt x="192" y="15"/>
                    <a:pt x="200" y="21"/>
                  </a:cubicBezTo>
                  <a:cubicBezTo>
                    <a:pt x="204" y="23"/>
                    <a:pt x="205" y="27"/>
                    <a:pt x="203" y="30"/>
                  </a:cubicBezTo>
                  <a:cubicBezTo>
                    <a:pt x="200" y="36"/>
                    <a:pt x="194" y="32"/>
                    <a:pt x="196" y="29"/>
                  </a:cubicBezTo>
                  <a:cubicBezTo>
                    <a:pt x="197" y="28"/>
                    <a:pt x="199" y="30"/>
                    <a:pt x="199" y="31"/>
                  </a:cubicBezTo>
                  <a:cubicBezTo>
                    <a:pt x="199" y="27"/>
                    <a:pt x="195" y="26"/>
                    <a:pt x="194" y="29"/>
                  </a:cubicBezTo>
                  <a:cubicBezTo>
                    <a:pt x="192" y="33"/>
                    <a:pt x="198" y="36"/>
                    <a:pt x="201" y="35"/>
                  </a:cubicBezTo>
                  <a:cubicBezTo>
                    <a:pt x="208" y="31"/>
                    <a:pt x="207" y="22"/>
                    <a:pt x="202" y="19"/>
                  </a:cubicBezTo>
                  <a:cubicBezTo>
                    <a:pt x="194" y="14"/>
                    <a:pt x="187" y="17"/>
                    <a:pt x="182" y="23"/>
                  </a:cubicBezTo>
                  <a:cubicBezTo>
                    <a:pt x="182" y="21"/>
                    <a:pt x="182" y="19"/>
                    <a:pt x="181" y="17"/>
                  </a:cubicBezTo>
                  <a:cubicBezTo>
                    <a:pt x="179" y="10"/>
                    <a:pt x="174" y="5"/>
                    <a:pt x="168" y="4"/>
                  </a:cubicBezTo>
                  <a:cubicBezTo>
                    <a:pt x="161" y="2"/>
                    <a:pt x="153" y="5"/>
                    <a:pt x="150" y="12"/>
                  </a:cubicBezTo>
                  <a:cubicBezTo>
                    <a:pt x="148" y="19"/>
                    <a:pt x="151" y="27"/>
                    <a:pt x="161" y="26"/>
                  </a:cubicBezTo>
                  <a:cubicBezTo>
                    <a:pt x="158" y="30"/>
                    <a:pt x="154" y="33"/>
                    <a:pt x="149" y="35"/>
                  </a:cubicBezTo>
                  <a:cubicBezTo>
                    <a:pt x="140" y="38"/>
                    <a:pt x="129" y="34"/>
                    <a:pt x="123" y="26"/>
                  </a:cubicBezTo>
                  <a:cubicBezTo>
                    <a:pt x="118" y="20"/>
                    <a:pt x="117" y="9"/>
                    <a:pt x="126" y="4"/>
                  </a:cubicBezTo>
                  <a:cubicBezTo>
                    <a:pt x="129" y="3"/>
                    <a:pt x="133" y="4"/>
                    <a:pt x="135" y="7"/>
                  </a:cubicBezTo>
                  <a:cubicBezTo>
                    <a:pt x="138" y="13"/>
                    <a:pt x="131" y="15"/>
                    <a:pt x="130" y="12"/>
                  </a:cubicBezTo>
                  <a:cubicBezTo>
                    <a:pt x="130" y="11"/>
                    <a:pt x="133" y="11"/>
                    <a:pt x="133" y="11"/>
                  </a:cubicBezTo>
                  <a:cubicBezTo>
                    <a:pt x="131" y="9"/>
                    <a:pt x="128" y="12"/>
                    <a:pt x="130" y="14"/>
                  </a:cubicBezTo>
                  <a:cubicBezTo>
                    <a:pt x="133" y="17"/>
                    <a:pt x="137" y="14"/>
                    <a:pt x="137" y="11"/>
                  </a:cubicBezTo>
                  <a:cubicBezTo>
                    <a:pt x="139" y="4"/>
                    <a:pt x="130" y="0"/>
                    <a:pt x="125" y="2"/>
                  </a:cubicBezTo>
                  <a:cubicBezTo>
                    <a:pt x="125" y="3"/>
                    <a:pt x="124" y="3"/>
                    <a:pt x="124" y="3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15" y="9"/>
                    <a:pt x="116" y="20"/>
                    <a:pt x="121" y="27"/>
                  </a:cubicBezTo>
                  <a:cubicBezTo>
                    <a:pt x="127" y="35"/>
                    <a:pt x="138" y="40"/>
                    <a:pt x="148" y="37"/>
                  </a:cubicBezTo>
                  <a:cubicBezTo>
                    <a:pt x="147" y="38"/>
                    <a:pt x="146" y="38"/>
                    <a:pt x="145" y="39"/>
                  </a:cubicBezTo>
                  <a:cubicBezTo>
                    <a:pt x="115" y="48"/>
                    <a:pt x="103" y="32"/>
                    <a:pt x="99" y="20"/>
                  </a:cubicBezTo>
                  <a:cubicBezTo>
                    <a:pt x="97" y="10"/>
                    <a:pt x="88" y="4"/>
                    <a:pt x="77" y="3"/>
                  </a:cubicBezTo>
                  <a:cubicBezTo>
                    <a:pt x="58" y="2"/>
                    <a:pt x="37" y="10"/>
                    <a:pt x="23" y="24"/>
                  </a:cubicBezTo>
                  <a:cubicBezTo>
                    <a:pt x="26" y="15"/>
                    <a:pt x="24" y="5"/>
                    <a:pt x="13" y="3"/>
                  </a:cubicBezTo>
                  <a:cubicBezTo>
                    <a:pt x="7" y="2"/>
                    <a:pt x="0" y="8"/>
                    <a:pt x="3" y="14"/>
                  </a:cubicBezTo>
                  <a:cubicBezTo>
                    <a:pt x="5" y="17"/>
                    <a:pt x="9" y="18"/>
                    <a:pt x="11" y="15"/>
                  </a:cubicBezTo>
                  <a:cubicBezTo>
                    <a:pt x="13" y="12"/>
                    <a:pt x="9" y="10"/>
                    <a:pt x="8" y="13"/>
                  </a:cubicBezTo>
                  <a:cubicBezTo>
                    <a:pt x="8" y="13"/>
                    <a:pt x="10" y="12"/>
                    <a:pt x="10" y="13"/>
                  </a:cubicBezTo>
                  <a:cubicBezTo>
                    <a:pt x="10" y="17"/>
                    <a:pt x="3" y="16"/>
                    <a:pt x="5" y="10"/>
                  </a:cubicBezTo>
                  <a:cubicBezTo>
                    <a:pt x="6" y="7"/>
                    <a:pt x="9" y="5"/>
                    <a:pt x="12" y="5"/>
                  </a:cubicBezTo>
                  <a:cubicBezTo>
                    <a:pt x="24" y="7"/>
                    <a:pt x="24" y="21"/>
                    <a:pt x="18" y="29"/>
                  </a:cubicBezTo>
                  <a:cubicBezTo>
                    <a:pt x="18" y="29"/>
                    <a:pt x="17" y="30"/>
                    <a:pt x="17" y="30"/>
                  </a:cubicBezTo>
                  <a:cubicBezTo>
                    <a:pt x="6" y="43"/>
                    <a:pt x="1" y="60"/>
                    <a:pt x="4" y="75"/>
                  </a:cubicBezTo>
                  <a:cubicBezTo>
                    <a:pt x="6" y="81"/>
                    <a:pt x="8" y="86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4" y="91"/>
                    <a:pt x="16" y="93"/>
                    <a:pt x="17" y="95"/>
                  </a:cubicBezTo>
                  <a:cubicBezTo>
                    <a:pt x="21" y="101"/>
                    <a:pt x="21" y="107"/>
                    <a:pt x="16" y="112"/>
                  </a:cubicBezTo>
                  <a:cubicBezTo>
                    <a:pt x="13" y="115"/>
                    <a:pt x="9" y="115"/>
                    <a:pt x="6" y="113"/>
                  </a:cubicBezTo>
                  <a:cubicBezTo>
                    <a:pt x="2" y="108"/>
                    <a:pt x="7" y="103"/>
                    <a:pt x="9" y="106"/>
                  </a:cubicBezTo>
                  <a:cubicBezTo>
                    <a:pt x="9" y="107"/>
                    <a:pt x="7" y="108"/>
                    <a:pt x="7" y="108"/>
                  </a:cubicBezTo>
                  <a:cubicBezTo>
                    <a:pt x="10" y="109"/>
                    <a:pt x="12" y="105"/>
                    <a:pt x="9" y="104"/>
                  </a:cubicBezTo>
                  <a:cubicBezTo>
                    <a:pt x="5" y="102"/>
                    <a:pt x="2" y="106"/>
                    <a:pt x="3" y="110"/>
                  </a:cubicBezTo>
                  <a:cubicBezTo>
                    <a:pt x="4" y="117"/>
                    <a:pt x="13" y="118"/>
                    <a:pt x="18" y="114"/>
                  </a:cubicBezTo>
                  <a:cubicBezTo>
                    <a:pt x="24" y="107"/>
                    <a:pt x="23" y="99"/>
                    <a:pt x="18" y="93"/>
                  </a:cubicBezTo>
                  <a:cubicBezTo>
                    <a:pt x="20" y="93"/>
                    <a:pt x="22" y="94"/>
                    <a:pt x="24" y="94"/>
                  </a:cubicBezTo>
                  <a:cubicBezTo>
                    <a:pt x="34" y="94"/>
                    <a:pt x="41" y="88"/>
                    <a:pt x="41" y="80"/>
                  </a:cubicBezTo>
                  <a:cubicBezTo>
                    <a:pt x="41" y="75"/>
                    <a:pt x="39" y="71"/>
                    <a:pt x="34" y="68"/>
                  </a:cubicBezTo>
                  <a:cubicBezTo>
                    <a:pt x="28" y="66"/>
                    <a:pt x="24" y="68"/>
                    <a:pt x="22" y="72"/>
                  </a:cubicBezTo>
                  <a:cubicBezTo>
                    <a:pt x="22" y="70"/>
                    <a:pt x="21" y="69"/>
                    <a:pt x="2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56"/>
                    <a:pt x="27" y="48"/>
                    <a:pt x="36" y="45"/>
                  </a:cubicBezTo>
                  <a:cubicBezTo>
                    <a:pt x="41" y="42"/>
                    <a:pt x="47" y="42"/>
                    <a:pt x="53" y="46"/>
                  </a:cubicBezTo>
                  <a:cubicBezTo>
                    <a:pt x="58" y="48"/>
                    <a:pt x="60" y="53"/>
                    <a:pt x="59" y="58"/>
                  </a:cubicBezTo>
                  <a:cubicBezTo>
                    <a:pt x="58" y="61"/>
                    <a:pt x="55" y="64"/>
                    <a:pt x="52" y="63"/>
                  </a:cubicBezTo>
                  <a:cubicBezTo>
                    <a:pt x="46" y="62"/>
                    <a:pt x="48" y="56"/>
                    <a:pt x="50" y="57"/>
                  </a:cubicBezTo>
                  <a:cubicBezTo>
                    <a:pt x="51" y="57"/>
                    <a:pt x="50" y="60"/>
                    <a:pt x="50" y="59"/>
                  </a:cubicBezTo>
                  <a:cubicBezTo>
                    <a:pt x="53" y="59"/>
                    <a:pt x="52" y="55"/>
                    <a:pt x="49" y="55"/>
                  </a:cubicBezTo>
                  <a:cubicBezTo>
                    <a:pt x="45" y="56"/>
                    <a:pt x="45" y="61"/>
                    <a:pt x="47" y="63"/>
                  </a:cubicBezTo>
                  <a:cubicBezTo>
                    <a:pt x="52" y="68"/>
                    <a:pt x="60" y="64"/>
                    <a:pt x="61" y="58"/>
                  </a:cubicBezTo>
                  <a:cubicBezTo>
                    <a:pt x="62" y="52"/>
                    <a:pt x="60" y="47"/>
                    <a:pt x="55" y="44"/>
                  </a:cubicBezTo>
                  <a:cubicBezTo>
                    <a:pt x="48" y="40"/>
                    <a:pt x="41" y="40"/>
                    <a:pt x="35" y="43"/>
                  </a:cubicBezTo>
                  <a:cubicBezTo>
                    <a:pt x="29" y="45"/>
                    <a:pt x="24" y="49"/>
                    <a:pt x="21" y="56"/>
                  </a:cubicBezTo>
                  <a:cubicBezTo>
                    <a:pt x="24" y="43"/>
                    <a:pt x="33" y="34"/>
                    <a:pt x="46" y="32"/>
                  </a:cubicBezTo>
                  <a:cubicBezTo>
                    <a:pt x="49" y="31"/>
                    <a:pt x="52" y="31"/>
                    <a:pt x="55" y="32"/>
                  </a:cubicBezTo>
                  <a:cubicBezTo>
                    <a:pt x="85" y="35"/>
                    <a:pt x="99" y="59"/>
                    <a:pt x="136" y="57"/>
                  </a:cubicBezTo>
                  <a:cubicBezTo>
                    <a:pt x="152" y="56"/>
                    <a:pt x="166" y="49"/>
                    <a:pt x="175" y="39"/>
                  </a:cubicBezTo>
                  <a:cubicBezTo>
                    <a:pt x="177" y="36"/>
                    <a:pt x="179" y="33"/>
                    <a:pt x="180" y="30"/>
                  </a:cubicBezTo>
                  <a:close/>
                  <a:moveTo>
                    <a:pt x="15" y="89"/>
                  </a:moveTo>
                  <a:cubicBezTo>
                    <a:pt x="14" y="88"/>
                    <a:pt x="14" y="88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0" y="84"/>
                    <a:pt x="7" y="80"/>
                    <a:pt x="6" y="74"/>
                  </a:cubicBezTo>
                  <a:cubicBezTo>
                    <a:pt x="3" y="60"/>
                    <a:pt x="8" y="44"/>
                    <a:pt x="18" y="31"/>
                  </a:cubicBezTo>
                  <a:cubicBezTo>
                    <a:pt x="32" y="15"/>
                    <a:pt x="55" y="4"/>
                    <a:pt x="77" y="5"/>
                  </a:cubicBezTo>
                  <a:cubicBezTo>
                    <a:pt x="86" y="6"/>
                    <a:pt x="95" y="11"/>
                    <a:pt x="97" y="20"/>
                  </a:cubicBezTo>
                  <a:cubicBezTo>
                    <a:pt x="98" y="28"/>
                    <a:pt x="95" y="35"/>
                    <a:pt x="88" y="36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4" y="38"/>
                    <a:pt x="79" y="36"/>
                    <a:pt x="77" y="32"/>
                  </a:cubicBezTo>
                  <a:cubicBezTo>
                    <a:pt x="75" y="29"/>
                    <a:pt x="75" y="26"/>
                    <a:pt x="78" y="23"/>
                  </a:cubicBezTo>
                  <a:cubicBezTo>
                    <a:pt x="82" y="19"/>
                    <a:pt x="86" y="25"/>
                    <a:pt x="83" y="26"/>
                  </a:cubicBezTo>
                  <a:cubicBezTo>
                    <a:pt x="82" y="27"/>
                    <a:pt x="81" y="25"/>
                    <a:pt x="82" y="24"/>
                  </a:cubicBezTo>
                  <a:cubicBezTo>
                    <a:pt x="80" y="27"/>
                    <a:pt x="83" y="29"/>
                    <a:pt x="85" y="27"/>
                  </a:cubicBezTo>
                  <a:cubicBezTo>
                    <a:pt x="87" y="22"/>
                    <a:pt x="82" y="20"/>
                    <a:pt x="78" y="20"/>
                  </a:cubicBezTo>
                  <a:cubicBezTo>
                    <a:pt x="64" y="20"/>
                    <a:pt x="50" y="25"/>
                    <a:pt x="37" y="31"/>
                  </a:cubicBezTo>
                  <a:cubicBezTo>
                    <a:pt x="27" y="37"/>
                    <a:pt x="19" y="47"/>
                    <a:pt x="18" y="60"/>
                  </a:cubicBezTo>
                  <a:cubicBezTo>
                    <a:pt x="18" y="64"/>
                    <a:pt x="18" y="70"/>
                    <a:pt x="21" y="76"/>
                  </a:cubicBezTo>
                  <a:cubicBezTo>
                    <a:pt x="22" y="79"/>
                    <a:pt x="26" y="81"/>
                    <a:pt x="29" y="79"/>
                  </a:cubicBezTo>
                  <a:cubicBezTo>
                    <a:pt x="31" y="77"/>
                    <a:pt x="28" y="74"/>
                    <a:pt x="26" y="76"/>
                  </a:cubicBezTo>
                  <a:cubicBezTo>
                    <a:pt x="26" y="76"/>
                    <a:pt x="28" y="76"/>
                    <a:pt x="28" y="77"/>
                  </a:cubicBezTo>
                  <a:cubicBezTo>
                    <a:pt x="27" y="80"/>
                    <a:pt x="21" y="77"/>
                    <a:pt x="24" y="72"/>
                  </a:cubicBezTo>
                  <a:cubicBezTo>
                    <a:pt x="26" y="69"/>
                    <a:pt x="30" y="69"/>
                    <a:pt x="33" y="70"/>
                  </a:cubicBezTo>
                  <a:cubicBezTo>
                    <a:pt x="37" y="72"/>
                    <a:pt x="39" y="76"/>
                    <a:pt x="39" y="81"/>
                  </a:cubicBezTo>
                  <a:cubicBezTo>
                    <a:pt x="38" y="87"/>
                    <a:pt x="32" y="92"/>
                    <a:pt x="24" y="92"/>
                  </a:cubicBezTo>
                  <a:cubicBezTo>
                    <a:pt x="20" y="92"/>
                    <a:pt x="17" y="91"/>
                    <a:pt x="15" y="89"/>
                  </a:cubicBezTo>
                  <a:close/>
                  <a:moveTo>
                    <a:pt x="55" y="30"/>
                  </a:moveTo>
                  <a:cubicBezTo>
                    <a:pt x="52" y="30"/>
                    <a:pt x="49" y="30"/>
                    <a:pt x="46" y="30"/>
                  </a:cubicBezTo>
                  <a:cubicBezTo>
                    <a:pt x="43" y="31"/>
                    <a:pt x="43" y="31"/>
                    <a:pt x="41" y="31"/>
                  </a:cubicBezTo>
                  <a:cubicBezTo>
                    <a:pt x="52" y="25"/>
                    <a:pt x="64" y="22"/>
                    <a:pt x="76" y="22"/>
                  </a:cubicBezTo>
                  <a:cubicBezTo>
                    <a:pt x="73" y="25"/>
                    <a:pt x="73" y="31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83" y="44"/>
                    <a:pt x="98" y="38"/>
                    <a:pt x="99" y="26"/>
                  </a:cubicBezTo>
                  <a:cubicBezTo>
                    <a:pt x="104" y="37"/>
                    <a:pt x="119" y="50"/>
                    <a:pt x="145" y="41"/>
                  </a:cubicBezTo>
                  <a:cubicBezTo>
                    <a:pt x="161" y="35"/>
                    <a:pt x="172" y="18"/>
                    <a:pt x="163" y="15"/>
                  </a:cubicBezTo>
                  <a:cubicBezTo>
                    <a:pt x="159" y="15"/>
                    <a:pt x="158" y="20"/>
                    <a:pt x="162" y="21"/>
                  </a:cubicBezTo>
                  <a:cubicBezTo>
                    <a:pt x="161" y="21"/>
                    <a:pt x="160" y="18"/>
                    <a:pt x="161" y="18"/>
                  </a:cubicBezTo>
                  <a:cubicBezTo>
                    <a:pt x="164" y="17"/>
                    <a:pt x="166" y="24"/>
                    <a:pt x="160" y="24"/>
                  </a:cubicBezTo>
                  <a:cubicBezTo>
                    <a:pt x="150" y="25"/>
                    <a:pt x="150" y="11"/>
                    <a:pt x="157" y="7"/>
                  </a:cubicBezTo>
                  <a:cubicBezTo>
                    <a:pt x="157" y="7"/>
                    <a:pt x="157" y="7"/>
                    <a:pt x="157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63" y="3"/>
                    <a:pt x="171" y="5"/>
                    <a:pt x="176" y="12"/>
                  </a:cubicBezTo>
                  <a:cubicBezTo>
                    <a:pt x="182" y="20"/>
                    <a:pt x="179" y="30"/>
                    <a:pt x="173" y="38"/>
                  </a:cubicBezTo>
                  <a:cubicBezTo>
                    <a:pt x="164" y="47"/>
                    <a:pt x="153" y="53"/>
                    <a:pt x="136" y="55"/>
                  </a:cubicBezTo>
                  <a:cubicBezTo>
                    <a:pt x="102" y="58"/>
                    <a:pt x="85" y="33"/>
                    <a:pt x="55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6" name="Freeform 10"/>
            <p:cNvSpPr/>
            <p:nvPr/>
          </p:nvSpPr>
          <p:spPr bwMode="auto">
            <a:xfrm>
              <a:off x="674846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0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7" name="Freeform 11"/>
            <p:cNvSpPr/>
            <p:nvPr/>
          </p:nvSpPr>
          <p:spPr bwMode="auto">
            <a:xfrm>
              <a:off x="379571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2147483646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106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8" name="Freeform 12"/>
            <p:cNvSpPr/>
            <p:nvPr/>
          </p:nvSpPr>
          <p:spPr bwMode="auto">
            <a:xfrm>
              <a:off x="6864350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0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9" name="Freeform 13"/>
            <p:cNvSpPr/>
            <p:nvPr/>
          </p:nvSpPr>
          <p:spPr bwMode="auto">
            <a:xfrm>
              <a:off x="4460875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2147483646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568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0" name="Freeform 14"/>
            <p:cNvSpPr/>
            <p:nvPr/>
          </p:nvSpPr>
          <p:spPr bwMode="auto">
            <a:xfrm>
              <a:off x="3089275" y="3755651"/>
              <a:ext cx="6037263" cy="15875"/>
            </a:xfrm>
            <a:custGeom>
              <a:avLst/>
              <a:gdLst>
                <a:gd name="T0" fmla="*/ 0 w 3803"/>
                <a:gd name="T1" fmla="*/ 0 h 10"/>
                <a:gd name="T2" fmla="*/ 2147483646 w 3803"/>
                <a:gd name="T3" fmla="*/ 0 h 10"/>
                <a:gd name="T4" fmla="*/ 2147483646 w 3803"/>
                <a:gd name="T5" fmla="*/ 0 h 10"/>
                <a:gd name="T6" fmla="*/ 2147483646 w 3803"/>
                <a:gd name="T7" fmla="*/ 2147483646 h 10"/>
                <a:gd name="T8" fmla="*/ 0 w 3803"/>
                <a:gd name="T9" fmla="*/ 0 h 10"/>
                <a:gd name="T10" fmla="*/ 0 w 3803"/>
                <a:gd name="T11" fmla="*/ 0 h 10"/>
                <a:gd name="T12" fmla="*/ 0 w 3803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3" h="10">
                  <a:moveTo>
                    <a:pt x="0" y="0"/>
                  </a:moveTo>
                  <a:lnTo>
                    <a:pt x="3803" y="0"/>
                  </a:lnTo>
                  <a:lnTo>
                    <a:pt x="190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6" name="矩形 1"/>
          <p:cNvSpPr>
            <a:spLocks noChangeArrowheads="1"/>
          </p:cNvSpPr>
          <p:nvPr/>
        </p:nvSpPr>
        <p:spPr bwMode="auto">
          <a:xfrm>
            <a:off x="6040438" y="3883025"/>
            <a:ext cx="444817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419" name="文本框 22"/>
          <p:cNvSpPr txBox="1">
            <a:spLocks noChangeArrowheads="1"/>
          </p:cNvSpPr>
          <p:nvPr/>
        </p:nvSpPr>
        <p:spPr bwMode="auto">
          <a:xfrm>
            <a:off x="798830" y="487680"/>
            <a:ext cx="4311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养殖罗氏沼虾成功的五大要素</a:t>
            </a:r>
            <a:endParaRPr lang="zh-CN" altLang="en-US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95395" y="948055"/>
            <a:ext cx="7889875" cy="59391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>
                <a:solidFill>
                  <a:srgbClr val="FFFF00"/>
                </a:solidFill>
              </a:rPr>
              <a:t>罗氏沼虾对水质的要求较高，因而要加强水质的调节、控制。虾苗入池后1个月保持水位在40～60厘米，以后逐渐加深水位，8～9月加至最深。注水时要用尼龙筛绢网袋严格过滤，严防敌害生物入池。在夏季，可每周换水2次，每次换去15～20厘米,并要安增氧机调节水质，一般池水呈淡绿、油绿为佳，发现水质不适，及时大量换水。生长季节水的透明度在25～35厘米即可。并要注意及时清除污物，严防污水、农药水入池。高温期间，首先虾池要保持一定的水深，最好能达到1.5米以上，水体大，溶氧多，水温与水质也相对稳定；虾池要保持一定的肥度，如果虾池过肥，透明度小于25cm时就要换水，适时排出适量的老水并注入新水，塘口的进排水系一定要分开，当然对水质过肥的塘口，可使用微生物制剂降解过多的有机质和有毒有害物质，养殖中后期最好选用硝化与反硝化菌为主的生物制剂使用，可分解有机质，一般只起絮凝作用的微生物制剂效果不够明显，但池水也不能太瘦，对于水质清瘦的虾池即透明度大于40cm的须适当施肥。高温期间投饵量大，虾的代谢量也大，因此一般虾池都不缺氮、磷，而是缺少微量元素或是池塘菌相、藻相不平衡，物质循环受阻，所以对水质清瘦的虾池建议使用“生物专用肥”，以补充水体的益生菌和微量元素，总而言之，“养好一塘虾，先要养好一塘水”，虾池水质要求达到“肥、活、嫩、爽”。  </a:t>
            </a:r>
            <a:endParaRPr lang="zh-CN" altLang="en-US" sz="2000">
              <a:solidFill>
                <a:srgbClr val="FFFF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5" name="组合 6"/>
          <p:cNvGrpSpPr/>
          <p:nvPr/>
        </p:nvGrpSpPr>
        <p:grpSpPr bwMode="auto">
          <a:xfrm>
            <a:off x="839788" y="1604963"/>
            <a:ext cx="1920875" cy="1919287"/>
            <a:chOff x="630085" y="1203598"/>
            <a:chExt cx="1440160" cy="1440160"/>
          </a:xfrm>
        </p:grpSpPr>
        <p:sp>
          <p:nvSpPr>
            <p:cNvPr id="30739" name="椭圆 60"/>
            <p:cNvSpPr>
              <a:spLocks noChangeArrowheads="1"/>
            </p:cNvSpPr>
            <p:nvPr/>
          </p:nvSpPr>
          <p:spPr bwMode="auto">
            <a:xfrm>
              <a:off x="630085" y="1203598"/>
              <a:ext cx="1440160" cy="1440160"/>
            </a:xfrm>
            <a:prstGeom prst="ellipse">
              <a:avLst/>
            </a:prstGeom>
            <a:solidFill>
              <a:srgbClr val="CBB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80604020202020204" pitchFamily="34" charset="0"/>
                <a:buChar char="•"/>
                <a:defRPr sz="24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0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pic>
          <p:nvPicPr>
            <p:cNvPr id="30740" name="Picture 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700" y="1485327"/>
              <a:ext cx="876930" cy="876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26" name="矩形 5"/>
          <p:cNvSpPr>
            <a:spLocks noChangeArrowheads="1"/>
          </p:cNvSpPr>
          <p:nvPr/>
        </p:nvSpPr>
        <p:spPr bwMode="auto">
          <a:xfrm>
            <a:off x="4929188" y="1490663"/>
            <a:ext cx="44500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罗氏沼虾在云南的养殖现状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0727" name="组合 11"/>
          <p:cNvGrpSpPr/>
          <p:nvPr/>
        </p:nvGrpSpPr>
        <p:grpSpPr bwMode="auto">
          <a:xfrm>
            <a:off x="9072563" y="4292600"/>
            <a:ext cx="1439862" cy="1439863"/>
            <a:chOff x="6804248" y="3219822"/>
            <a:chExt cx="1080120" cy="1080120"/>
          </a:xfrm>
        </p:grpSpPr>
        <p:sp>
          <p:nvSpPr>
            <p:cNvPr id="30737" name="椭圆 65"/>
            <p:cNvSpPr>
              <a:spLocks noChangeArrowheads="1"/>
            </p:cNvSpPr>
            <p:nvPr/>
          </p:nvSpPr>
          <p:spPr bwMode="auto">
            <a:xfrm>
              <a:off x="6804248" y="3219822"/>
              <a:ext cx="1080120" cy="1080120"/>
            </a:xfrm>
            <a:prstGeom prst="ellipse">
              <a:avLst/>
            </a:prstGeom>
            <a:solidFill>
              <a:srgbClr val="CBB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80604020202020204" pitchFamily="34" charset="0"/>
                <a:buChar char="•"/>
                <a:defRPr sz="24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 sz="2000"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80604020202020204" pitchFamily="34" charset="0"/>
                <a:buChar char="•"/>
                <a:defRPr>
                  <a:solidFill>
                    <a:schemeClr val="bg1"/>
                  </a:solidFill>
                  <a:latin typeface="Arial" panose="02080604020202020204" pitchFamily="34" charset="0"/>
                  <a:ea typeface="黑体" panose="02010600030101010101" pitchFamily="49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endParaRPr>
            </a:p>
          </p:txBody>
        </p:sp>
        <p:sp>
          <p:nvSpPr>
            <p:cNvPr id="9" name="Freeform 14"/>
            <p:cNvSpPr>
              <a:spLocks noEditPoints="1"/>
            </p:cNvSpPr>
            <p:nvPr/>
          </p:nvSpPr>
          <p:spPr bwMode="black">
            <a:xfrm>
              <a:off x="7126974" y="3566366"/>
              <a:ext cx="501357" cy="445386"/>
            </a:xfrm>
            <a:custGeom>
              <a:avLst/>
              <a:gdLst>
                <a:gd name="T0" fmla="*/ 195 w 300"/>
                <a:gd name="T1" fmla="*/ 217 h 266"/>
                <a:gd name="T2" fmla="*/ 196 w 300"/>
                <a:gd name="T3" fmla="*/ 227 h 266"/>
                <a:gd name="T4" fmla="*/ 149 w 300"/>
                <a:gd name="T5" fmla="*/ 266 h 266"/>
                <a:gd name="T6" fmla="*/ 8 w 300"/>
                <a:gd name="T7" fmla="*/ 116 h 266"/>
                <a:gd name="T8" fmla="*/ 0 w 300"/>
                <a:gd name="T9" fmla="*/ 78 h 266"/>
                <a:gd name="T10" fmla="*/ 78 w 300"/>
                <a:gd name="T11" fmla="*/ 0 h 266"/>
                <a:gd name="T12" fmla="*/ 150 w 300"/>
                <a:gd name="T13" fmla="*/ 48 h 266"/>
                <a:gd name="T14" fmla="*/ 222 w 300"/>
                <a:gd name="T15" fmla="*/ 0 h 266"/>
                <a:gd name="T16" fmla="*/ 300 w 300"/>
                <a:gd name="T17" fmla="*/ 78 h 266"/>
                <a:gd name="T18" fmla="*/ 292 w 300"/>
                <a:gd name="T19" fmla="*/ 116 h 266"/>
                <a:gd name="T20" fmla="*/ 262 w 300"/>
                <a:gd name="T21" fmla="*/ 162 h 266"/>
                <a:gd name="T22" fmla="*/ 251 w 300"/>
                <a:gd name="T23" fmla="*/ 161 h 266"/>
                <a:gd name="T24" fmla="*/ 195 w 300"/>
                <a:gd name="T25" fmla="*/ 217 h 266"/>
                <a:gd name="T26" fmla="*/ 257 w 300"/>
                <a:gd name="T27" fmla="*/ 211 h 266"/>
                <a:gd name="T28" fmla="*/ 275 w 300"/>
                <a:gd name="T29" fmla="*/ 211 h 266"/>
                <a:gd name="T30" fmla="*/ 275 w 300"/>
                <a:gd name="T31" fmla="*/ 223 h 266"/>
                <a:gd name="T32" fmla="*/ 257 w 300"/>
                <a:gd name="T33" fmla="*/ 223 h 266"/>
                <a:gd name="T34" fmla="*/ 257 w 300"/>
                <a:gd name="T35" fmla="*/ 241 h 266"/>
                <a:gd name="T36" fmla="*/ 245 w 300"/>
                <a:gd name="T37" fmla="*/ 241 h 266"/>
                <a:gd name="T38" fmla="*/ 245 w 300"/>
                <a:gd name="T39" fmla="*/ 223 h 266"/>
                <a:gd name="T40" fmla="*/ 227 w 300"/>
                <a:gd name="T41" fmla="*/ 223 h 266"/>
                <a:gd name="T42" fmla="*/ 227 w 300"/>
                <a:gd name="T43" fmla="*/ 211 h 266"/>
                <a:gd name="T44" fmla="*/ 245 w 300"/>
                <a:gd name="T45" fmla="*/ 211 h 266"/>
                <a:gd name="T46" fmla="*/ 245 w 300"/>
                <a:gd name="T47" fmla="*/ 193 h 266"/>
                <a:gd name="T48" fmla="*/ 257 w 300"/>
                <a:gd name="T49" fmla="*/ 193 h 266"/>
                <a:gd name="T50" fmla="*/ 257 w 300"/>
                <a:gd name="T51" fmla="*/ 211 h 266"/>
                <a:gd name="T52" fmla="*/ 251 w 300"/>
                <a:gd name="T53" fmla="*/ 258 h 266"/>
                <a:gd name="T54" fmla="*/ 210 w 300"/>
                <a:gd name="T55" fmla="*/ 217 h 266"/>
                <a:gd name="T56" fmla="*/ 251 w 300"/>
                <a:gd name="T57" fmla="*/ 176 h 266"/>
                <a:gd name="T58" fmla="*/ 293 w 300"/>
                <a:gd name="T59" fmla="*/ 217 h 266"/>
                <a:gd name="T60" fmla="*/ 251 w 300"/>
                <a:gd name="T61" fmla="*/ 258 h 266"/>
                <a:gd name="T62" fmla="*/ 251 w 300"/>
                <a:gd name="T63" fmla="*/ 168 h 266"/>
                <a:gd name="T64" fmla="*/ 203 w 300"/>
                <a:gd name="T65" fmla="*/ 217 h 266"/>
                <a:gd name="T66" fmla="*/ 251 w 300"/>
                <a:gd name="T67" fmla="*/ 266 h 266"/>
                <a:gd name="T68" fmla="*/ 300 w 300"/>
                <a:gd name="T69" fmla="*/ 217 h 266"/>
                <a:gd name="T70" fmla="*/ 251 w 300"/>
                <a:gd name="T71" fmla="*/ 168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00" h="266">
                  <a:moveTo>
                    <a:pt x="195" y="217"/>
                  </a:moveTo>
                  <a:cubicBezTo>
                    <a:pt x="195" y="221"/>
                    <a:pt x="195" y="224"/>
                    <a:pt x="196" y="227"/>
                  </a:cubicBezTo>
                  <a:cubicBezTo>
                    <a:pt x="170" y="250"/>
                    <a:pt x="149" y="266"/>
                    <a:pt x="149" y="266"/>
                  </a:cubicBezTo>
                  <a:cubicBezTo>
                    <a:pt x="149" y="266"/>
                    <a:pt x="32" y="176"/>
                    <a:pt x="8" y="116"/>
                  </a:cubicBezTo>
                  <a:cubicBezTo>
                    <a:pt x="4" y="106"/>
                    <a:pt x="0" y="90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10" y="0"/>
                    <a:pt x="138" y="20"/>
                    <a:pt x="150" y="48"/>
                  </a:cubicBezTo>
                  <a:cubicBezTo>
                    <a:pt x="162" y="20"/>
                    <a:pt x="190" y="0"/>
                    <a:pt x="222" y="0"/>
                  </a:cubicBezTo>
                  <a:cubicBezTo>
                    <a:pt x="265" y="0"/>
                    <a:pt x="300" y="35"/>
                    <a:pt x="300" y="78"/>
                  </a:cubicBezTo>
                  <a:cubicBezTo>
                    <a:pt x="300" y="91"/>
                    <a:pt x="296" y="106"/>
                    <a:pt x="292" y="116"/>
                  </a:cubicBezTo>
                  <a:cubicBezTo>
                    <a:pt x="287" y="130"/>
                    <a:pt x="275" y="146"/>
                    <a:pt x="262" y="162"/>
                  </a:cubicBezTo>
                  <a:cubicBezTo>
                    <a:pt x="258" y="161"/>
                    <a:pt x="255" y="161"/>
                    <a:pt x="251" y="161"/>
                  </a:cubicBezTo>
                  <a:cubicBezTo>
                    <a:pt x="220" y="161"/>
                    <a:pt x="195" y="186"/>
                    <a:pt x="195" y="217"/>
                  </a:cubicBezTo>
                  <a:close/>
                  <a:moveTo>
                    <a:pt x="257" y="211"/>
                  </a:moveTo>
                  <a:cubicBezTo>
                    <a:pt x="275" y="211"/>
                    <a:pt x="275" y="211"/>
                    <a:pt x="275" y="211"/>
                  </a:cubicBezTo>
                  <a:cubicBezTo>
                    <a:pt x="275" y="223"/>
                    <a:pt x="275" y="223"/>
                    <a:pt x="275" y="223"/>
                  </a:cubicBezTo>
                  <a:cubicBezTo>
                    <a:pt x="257" y="223"/>
                    <a:pt x="257" y="223"/>
                    <a:pt x="257" y="223"/>
                  </a:cubicBezTo>
                  <a:cubicBezTo>
                    <a:pt x="257" y="241"/>
                    <a:pt x="257" y="241"/>
                    <a:pt x="257" y="241"/>
                  </a:cubicBezTo>
                  <a:cubicBezTo>
                    <a:pt x="245" y="241"/>
                    <a:pt x="245" y="241"/>
                    <a:pt x="245" y="241"/>
                  </a:cubicBezTo>
                  <a:cubicBezTo>
                    <a:pt x="245" y="223"/>
                    <a:pt x="245" y="223"/>
                    <a:pt x="245" y="223"/>
                  </a:cubicBezTo>
                  <a:cubicBezTo>
                    <a:pt x="227" y="223"/>
                    <a:pt x="227" y="223"/>
                    <a:pt x="227" y="223"/>
                  </a:cubicBezTo>
                  <a:cubicBezTo>
                    <a:pt x="227" y="211"/>
                    <a:pt x="227" y="211"/>
                    <a:pt x="227" y="211"/>
                  </a:cubicBezTo>
                  <a:cubicBezTo>
                    <a:pt x="245" y="211"/>
                    <a:pt x="245" y="211"/>
                    <a:pt x="245" y="211"/>
                  </a:cubicBezTo>
                  <a:cubicBezTo>
                    <a:pt x="245" y="193"/>
                    <a:pt x="245" y="193"/>
                    <a:pt x="245" y="193"/>
                  </a:cubicBezTo>
                  <a:cubicBezTo>
                    <a:pt x="257" y="193"/>
                    <a:pt x="257" y="193"/>
                    <a:pt x="257" y="193"/>
                  </a:cubicBezTo>
                  <a:lnTo>
                    <a:pt x="257" y="211"/>
                  </a:lnTo>
                  <a:close/>
                  <a:moveTo>
                    <a:pt x="251" y="258"/>
                  </a:moveTo>
                  <a:cubicBezTo>
                    <a:pt x="229" y="258"/>
                    <a:pt x="210" y="240"/>
                    <a:pt x="210" y="217"/>
                  </a:cubicBezTo>
                  <a:cubicBezTo>
                    <a:pt x="210" y="194"/>
                    <a:pt x="229" y="176"/>
                    <a:pt x="251" y="176"/>
                  </a:cubicBezTo>
                  <a:cubicBezTo>
                    <a:pt x="274" y="176"/>
                    <a:pt x="293" y="194"/>
                    <a:pt x="293" y="217"/>
                  </a:cubicBezTo>
                  <a:cubicBezTo>
                    <a:pt x="293" y="240"/>
                    <a:pt x="274" y="258"/>
                    <a:pt x="251" y="258"/>
                  </a:cubicBezTo>
                  <a:close/>
                  <a:moveTo>
                    <a:pt x="251" y="168"/>
                  </a:moveTo>
                  <a:cubicBezTo>
                    <a:pt x="224" y="168"/>
                    <a:pt x="203" y="190"/>
                    <a:pt x="203" y="217"/>
                  </a:cubicBezTo>
                  <a:cubicBezTo>
                    <a:pt x="203" y="244"/>
                    <a:pt x="224" y="266"/>
                    <a:pt x="251" y="266"/>
                  </a:cubicBezTo>
                  <a:cubicBezTo>
                    <a:pt x="278" y="266"/>
                    <a:pt x="300" y="244"/>
                    <a:pt x="300" y="217"/>
                  </a:cubicBezTo>
                  <a:cubicBezTo>
                    <a:pt x="300" y="190"/>
                    <a:pt x="278" y="168"/>
                    <a:pt x="251" y="1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111924" tIns="55963" rIns="111924" bIns="55963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5">
                <a:latin typeface="Segoe UI" panose="020B0502040204020203" pitchFamily="34" charset="0"/>
              </a:endParaRPr>
            </a:p>
          </p:txBody>
        </p:sp>
      </p:grpSp>
      <p:sp>
        <p:nvSpPr>
          <p:cNvPr id="30728" name="TextBox 9"/>
          <p:cNvSpPr txBox="1">
            <a:spLocks noChangeArrowheads="1"/>
          </p:cNvSpPr>
          <p:nvPr/>
        </p:nvSpPr>
        <p:spPr bwMode="auto">
          <a:xfrm>
            <a:off x="1871663" y="4344988"/>
            <a:ext cx="7008812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60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0729" name="矩形 10"/>
          <p:cNvSpPr>
            <a:spLocks noChangeArrowheads="1"/>
          </p:cNvSpPr>
          <p:nvPr/>
        </p:nvSpPr>
        <p:spPr bwMode="auto">
          <a:xfrm>
            <a:off x="4272280" y="3503295"/>
            <a:ext cx="589915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罗氏沼虾在云南的发展前景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30" name="矩形 1"/>
          <p:cNvSpPr>
            <a:spLocks noChangeArrowheads="1"/>
          </p:cNvSpPr>
          <p:nvPr/>
        </p:nvSpPr>
        <p:spPr bwMode="auto">
          <a:xfrm>
            <a:off x="3406775" y="2165350"/>
            <a:ext cx="6764338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0732" name="文本框 17"/>
          <p:cNvSpPr txBox="1">
            <a:spLocks noChangeArrowheads="1"/>
          </p:cNvSpPr>
          <p:nvPr/>
        </p:nvSpPr>
        <p:spPr bwMode="auto">
          <a:xfrm>
            <a:off x="798830" y="487680"/>
            <a:ext cx="606615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罗氏沼虾产业在云南的发展趋势</a:t>
            </a:r>
            <a:endParaRPr lang="zh-CN" altLang="en-US" sz="32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文本框 17"/>
          <p:cNvSpPr txBox="1">
            <a:spLocks noChangeArrowheads="1"/>
          </p:cNvSpPr>
          <p:nvPr/>
        </p:nvSpPr>
        <p:spPr bwMode="auto">
          <a:xfrm>
            <a:off x="3014028" y="2206625"/>
            <a:ext cx="85979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  <a:scene3d>
              <a:camera prst="orthographicFront"/>
              <a:lightRig rig="threePt" dir="t"/>
            </a:scene3d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4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微软雅黑" panose="020B0503020204020204" charset="-122"/>
                <a:ea typeface="微软雅黑" panose="020B0503020204020204" charset="-122"/>
              </a:rPr>
              <a:t>罗氏沼虾</a:t>
            </a:r>
            <a:endParaRPr lang="zh-CN" altLang="en-US" sz="44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4" name="图片 1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0861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5" name="组合 7"/>
          <p:cNvGrpSpPr/>
          <p:nvPr/>
        </p:nvGrpSpPr>
        <p:grpSpPr bwMode="auto">
          <a:xfrm rot="5400000">
            <a:off x="1114584" y="3677444"/>
            <a:ext cx="6037263" cy="479425"/>
            <a:chOff x="3089275" y="3755651"/>
            <a:chExt cx="6037263" cy="479425"/>
          </a:xfrm>
        </p:grpSpPr>
        <p:sp>
          <p:nvSpPr>
            <p:cNvPr id="17424" name="Freeform 8"/>
            <p:cNvSpPr>
              <a:spLocks noEditPoints="1"/>
            </p:cNvSpPr>
            <p:nvPr/>
          </p:nvSpPr>
          <p:spPr bwMode="auto">
            <a:xfrm>
              <a:off x="5343525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28" y="30"/>
                  </a:moveTo>
                  <a:cubicBezTo>
                    <a:pt x="24" y="23"/>
                    <a:pt x="16" y="15"/>
                    <a:pt x="7" y="21"/>
                  </a:cubicBezTo>
                  <a:cubicBezTo>
                    <a:pt x="4" y="23"/>
                    <a:pt x="3" y="27"/>
                    <a:pt x="5" y="30"/>
                  </a:cubicBezTo>
                  <a:cubicBezTo>
                    <a:pt x="8" y="36"/>
                    <a:pt x="14" y="32"/>
                    <a:pt x="12" y="29"/>
                  </a:cubicBezTo>
                  <a:cubicBezTo>
                    <a:pt x="11" y="28"/>
                    <a:pt x="9" y="30"/>
                    <a:pt x="9" y="31"/>
                  </a:cubicBezTo>
                  <a:cubicBezTo>
                    <a:pt x="8" y="27"/>
                    <a:pt x="13" y="26"/>
                    <a:pt x="14" y="29"/>
                  </a:cubicBezTo>
                  <a:cubicBezTo>
                    <a:pt x="16" y="33"/>
                    <a:pt x="10" y="36"/>
                    <a:pt x="6" y="35"/>
                  </a:cubicBezTo>
                  <a:cubicBezTo>
                    <a:pt x="0" y="31"/>
                    <a:pt x="1" y="22"/>
                    <a:pt x="6" y="19"/>
                  </a:cubicBezTo>
                  <a:cubicBezTo>
                    <a:pt x="14" y="14"/>
                    <a:pt x="21" y="17"/>
                    <a:pt x="26" y="23"/>
                  </a:cubicBezTo>
                  <a:cubicBezTo>
                    <a:pt x="26" y="21"/>
                    <a:pt x="26" y="19"/>
                    <a:pt x="27" y="17"/>
                  </a:cubicBezTo>
                  <a:cubicBezTo>
                    <a:pt x="29" y="10"/>
                    <a:pt x="34" y="5"/>
                    <a:pt x="40" y="4"/>
                  </a:cubicBezTo>
                  <a:cubicBezTo>
                    <a:pt x="47" y="2"/>
                    <a:pt x="55" y="5"/>
                    <a:pt x="57" y="12"/>
                  </a:cubicBezTo>
                  <a:cubicBezTo>
                    <a:pt x="60" y="19"/>
                    <a:pt x="57" y="27"/>
                    <a:pt x="47" y="26"/>
                  </a:cubicBezTo>
                  <a:cubicBezTo>
                    <a:pt x="50" y="30"/>
                    <a:pt x="54" y="33"/>
                    <a:pt x="59" y="35"/>
                  </a:cubicBezTo>
                  <a:cubicBezTo>
                    <a:pt x="68" y="38"/>
                    <a:pt x="79" y="34"/>
                    <a:pt x="85" y="26"/>
                  </a:cubicBezTo>
                  <a:cubicBezTo>
                    <a:pt x="90" y="20"/>
                    <a:pt x="91" y="9"/>
                    <a:pt x="82" y="4"/>
                  </a:cubicBezTo>
                  <a:cubicBezTo>
                    <a:pt x="79" y="3"/>
                    <a:pt x="75" y="4"/>
                    <a:pt x="73" y="7"/>
                  </a:cubicBezTo>
                  <a:cubicBezTo>
                    <a:pt x="70" y="13"/>
                    <a:pt x="77" y="15"/>
                    <a:pt x="77" y="12"/>
                  </a:cubicBezTo>
                  <a:cubicBezTo>
                    <a:pt x="78" y="11"/>
                    <a:pt x="75" y="11"/>
                    <a:pt x="75" y="11"/>
                  </a:cubicBezTo>
                  <a:cubicBezTo>
                    <a:pt x="77" y="9"/>
                    <a:pt x="80" y="12"/>
                    <a:pt x="78" y="14"/>
                  </a:cubicBezTo>
                  <a:cubicBezTo>
                    <a:pt x="75" y="17"/>
                    <a:pt x="71" y="14"/>
                    <a:pt x="71" y="11"/>
                  </a:cubicBezTo>
                  <a:cubicBezTo>
                    <a:pt x="69" y="4"/>
                    <a:pt x="78" y="0"/>
                    <a:pt x="83" y="2"/>
                  </a:cubicBezTo>
                  <a:cubicBezTo>
                    <a:pt x="83" y="3"/>
                    <a:pt x="84" y="3"/>
                    <a:pt x="84" y="3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93" y="9"/>
                    <a:pt x="92" y="20"/>
                    <a:pt x="87" y="27"/>
                  </a:cubicBezTo>
                  <a:cubicBezTo>
                    <a:pt x="81" y="35"/>
                    <a:pt x="70" y="40"/>
                    <a:pt x="60" y="37"/>
                  </a:cubicBezTo>
                  <a:cubicBezTo>
                    <a:pt x="61" y="38"/>
                    <a:pt x="62" y="38"/>
                    <a:pt x="63" y="39"/>
                  </a:cubicBezTo>
                  <a:cubicBezTo>
                    <a:pt x="92" y="48"/>
                    <a:pt x="105" y="32"/>
                    <a:pt x="109" y="20"/>
                  </a:cubicBezTo>
                  <a:cubicBezTo>
                    <a:pt x="111" y="10"/>
                    <a:pt x="120" y="4"/>
                    <a:pt x="131" y="3"/>
                  </a:cubicBezTo>
                  <a:cubicBezTo>
                    <a:pt x="150" y="2"/>
                    <a:pt x="171" y="10"/>
                    <a:pt x="185" y="24"/>
                  </a:cubicBezTo>
                  <a:cubicBezTo>
                    <a:pt x="182" y="15"/>
                    <a:pt x="184" y="5"/>
                    <a:pt x="195" y="3"/>
                  </a:cubicBezTo>
                  <a:cubicBezTo>
                    <a:pt x="201" y="2"/>
                    <a:pt x="208" y="8"/>
                    <a:pt x="205" y="14"/>
                  </a:cubicBezTo>
                  <a:cubicBezTo>
                    <a:pt x="203" y="17"/>
                    <a:pt x="199" y="18"/>
                    <a:pt x="197" y="15"/>
                  </a:cubicBezTo>
                  <a:cubicBezTo>
                    <a:pt x="195" y="12"/>
                    <a:pt x="199" y="10"/>
                    <a:pt x="200" y="13"/>
                  </a:cubicBezTo>
                  <a:cubicBezTo>
                    <a:pt x="200" y="13"/>
                    <a:pt x="198" y="12"/>
                    <a:pt x="198" y="13"/>
                  </a:cubicBezTo>
                  <a:cubicBezTo>
                    <a:pt x="198" y="17"/>
                    <a:pt x="204" y="16"/>
                    <a:pt x="203" y="10"/>
                  </a:cubicBezTo>
                  <a:cubicBezTo>
                    <a:pt x="202" y="7"/>
                    <a:pt x="199" y="5"/>
                    <a:pt x="196" y="5"/>
                  </a:cubicBezTo>
                  <a:cubicBezTo>
                    <a:pt x="184" y="7"/>
                    <a:pt x="184" y="21"/>
                    <a:pt x="190" y="29"/>
                  </a:cubicBezTo>
                  <a:cubicBezTo>
                    <a:pt x="190" y="29"/>
                    <a:pt x="191" y="30"/>
                    <a:pt x="191" y="30"/>
                  </a:cubicBezTo>
                  <a:cubicBezTo>
                    <a:pt x="202" y="43"/>
                    <a:pt x="207" y="60"/>
                    <a:pt x="204" y="75"/>
                  </a:cubicBezTo>
                  <a:cubicBezTo>
                    <a:pt x="202" y="81"/>
                    <a:pt x="200" y="86"/>
                    <a:pt x="196" y="8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4" y="91"/>
                    <a:pt x="192" y="93"/>
                    <a:pt x="191" y="95"/>
                  </a:cubicBezTo>
                  <a:cubicBezTo>
                    <a:pt x="187" y="101"/>
                    <a:pt x="187" y="107"/>
                    <a:pt x="192" y="112"/>
                  </a:cubicBezTo>
                  <a:cubicBezTo>
                    <a:pt x="195" y="115"/>
                    <a:pt x="199" y="115"/>
                    <a:pt x="202" y="113"/>
                  </a:cubicBezTo>
                  <a:cubicBezTo>
                    <a:pt x="206" y="108"/>
                    <a:pt x="201" y="103"/>
                    <a:pt x="199" y="106"/>
                  </a:cubicBezTo>
                  <a:cubicBezTo>
                    <a:pt x="199" y="107"/>
                    <a:pt x="201" y="108"/>
                    <a:pt x="201" y="108"/>
                  </a:cubicBezTo>
                  <a:cubicBezTo>
                    <a:pt x="198" y="109"/>
                    <a:pt x="196" y="105"/>
                    <a:pt x="199" y="104"/>
                  </a:cubicBezTo>
                  <a:cubicBezTo>
                    <a:pt x="203" y="102"/>
                    <a:pt x="206" y="106"/>
                    <a:pt x="205" y="110"/>
                  </a:cubicBezTo>
                  <a:cubicBezTo>
                    <a:pt x="204" y="117"/>
                    <a:pt x="195" y="118"/>
                    <a:pt x="190" y="114"/>
                  </a:cubicBezTo>
                  <a:cubicBezTo>
                    <a:pt x="184" y="107"/>
                    <a:pt x="185" y="99"/>
                    <a:pt x="190" y="93"/>
                  </a:cubicBezTo>
                  <a:cubicBezTo>
                    <a:pt x="188" y="93"/>
                    <a:pt x="186" y="94"/>
                    <a:pt x="184" y="94"/>
                  </a:cubicBezTo>
                  <a:cubicBezTo>
                    <a:pt x="174" y="94"/>
                    <a:pt x="167" y="88"/>
                    <a:pt x="167" y="80"/>
                  </a:cubicBezTo>
                  <a:cubicBezTo>
                    <a:pt x="167" y="75"/>
                    <a:pt x="169" y="71"/>
                    <a:pt x="174" y="68"/>
                  </a:cubicBezTo>
                  <a:cubicBezTo>
                    <a:pt x="180" y="66"/>
                    <a:pt x="184" y="68"/>
                    <a:pt x="186" y="72"/>
                  </a:cubicBezTo>
                  <a:cubicBezTo>
                    <a:pt x="186" y="70"/>
                    <a:pt x="187" y="69"/>
                    <a:pt x="187" y="68"/>
                  </a:cubicBezTo>
                  <a:cubicBezTo>
                    <a:pt x="187" y="68"/>
                    <a:pt x="187" y="68"/>
                    <a:pt x="187" y="68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7" y="67"/>
                    <a:pt x="187" y="67"/>
                    <a:pt x="187" y="67"/>
                  </a:cubicBezTo>
                  <a:cubicBezTo>
                    <a:pt x="188" y="56"/>
                    <a:pt x="180" y="48"/>
                    <a:pt x="172" y="45"/>
                  </a:cubicBezTo>
                  <a:cubicBezTo>
                    <a:pt x="167" y="42"/>
                    <a:pt x="161" y="42"/>
                    <a:pt x="155" y="46"/>
                  </a:cubicBezTo>
                  <a:cubicBezTo>
                    <a:pt x="150" y="48"/>
                    <a:pt x="148" y="53"/>
                    <a:pt x="149" y="58"/>
                  </a:cubicBezTo>
                  <a:cubicBezTo>
                    <a:pt x="150" y="61"/>
                    <a:pt x="153" y="64"/>
                    <a:pt x="156" y="63"/>
                  </a:cubicBezTo>
                  <a:cubicBezTo>
                    <a:pt x="162" y="62"/>
                    <a:pt x="160" y="56"/>
                    <a:pt x="158" y="57"/>
                  </a:cubicBezTo>
                  <a:cubicBezTo>
                    <a:pt x="157" y="57"/>
                    <a:pt x="158" y="60"/>
                    <a:pt x="158" y="59"/>
                  </a:cubicBezTo>
                  <a:cubicBezTo>
                    <a:pt x="155" y="59"/>
                    <a:pt x="156" y="55"/>
                    <a:pt x="159" y="55"/>
                  </a:cubicBezTo>
                  <a:cubicBezTo>
                    <a:pt x="163" y="56"/>
                    <a:pt x="163" y="61"/>
                    <a:pt x="161" y="63"/>
                  </a:cubicBezTo>
                  <a:cubicBezTo>
                    <a:pt x="156" y="68"/>
                    <a:pt x="148" y="64"/>
                    <a:pt x="147" y="58"/>
                  </a:cubicBezTo>
                  <a:cubicBezTo>
                    <a:pt x="145" y="52"/>
                    <a:pt x="148" y="47"/>
                    <a:pt x="153" y="44"/>
                  </a:cubicBezTo>
                  <a:cubicBezTo>
                    <a:pt x="160" y="40"/>
                    <a:pt x="167" y="40"/>
                    <a:pt x="173" y="43"/>
                  </a:cubicBezTo>
                  <a:cubicBezTo>
                    <a:pt x="179" y="45"/>
                    <a:pt x="184" y="49"/>
                    <a:pt x="187" y="56"/>
                  </a:cubicBezTo>
                  <a:cubicBezTo>
                    <a:pt x="184" y="43"/>
                    <a:pt x="175" y="34"/>
                    <a:pt x="162" y="32"/>
                  </a:cubicBezTo>
                  <a:cubicBezTo>
                    <a:pt x="159" y="31"/>
                    <a:pt x="156" y="31"/>
                    <a:pt x="153" y="32"/>
                  </a:cubicBezTo>
                  <a:cubicBezTo>
                    <a:pt x="123" y="35"/>
                    <a:pt x="109" y="59"/>
                    <a:pt x="72" y="57"/>
                  </a:cubicBezTo>
                  <a:cubicBezTo>
                    <a:pt x="56" y="56"/>
                    <a:pt x="42" y="49"/>
                    <a:pt x="33" y="39"/>
                  </a:cubicBezTo>
                  <a:cubicBezTo>
                    <a:pt x="31" y="36"/>
                    <a:pt x="29" y="33"/>
                    <a:pt x="28" y="30"/>
                  </a:cubicBezTo>
                  <a:close/>
                  <a:moveTo>
                    <a:pt x="193" y="89"/>
                  </a:moveTo>
                  <a:cubicBezTo>
                    <a:pt x="194" y="88"/>
                    <a:pt x="194" y="88"/>
                    <a:pt x="195" y="88"/>
                  </a:cubicBezTo>
                  <a:cubicBezTo>
                    <a:pt x="195" y="88"/>
                    <a:pt x="195" y="88"/>
                    <a:pt x="195" y="88"/>
                  </a:cubicBezTo>
                  <a:cubicBezTo>
                    <a:pt x="198" y="84"/>
                    <a:pt x="200" y="80"/>
                    <a:pt x="202" y="74"/>
                  </a:cubicBezTo>
                  <a:cubicBezTo>
                    <a:pt x="205" y="60"/>
                    <a:pt x="200" y="44"/>
                    <a:pt x="189" y="31"/>
                  </a:cubicBezTo>
                  <a:cubicBezTo>
                    <a:pt x="176" y="15"/>
                    <a:pt x="153" y="4"/>
                    <a:pt x="131" y="5"/>
                  </a:cubicBezTo>
                  <a:cubicBezTo>
                    <a:pt x="121" y="6"/>
                    <a:pt x="113" y="11"/>
                    <a:pt x="111" y="20"/>
                  </a:cubicBezTo>
                  <a:cubicBezTo>
                    <a:pt x="109" y="28"/>
                    <a:pt x="113" y="35"/>
                    <a:pt x="120" y="36"/>
                  </a:cubicBezTo>
                  <a:cubicBezTo>
                    <a:pt x="120" y="37"/>
                    <a:pt x="120" y="37"/>
                    <a:pt x="120" y="37"/>
                  </a:cubicBezTo>
                  <a:cubicBezTo>
                    <a:pt x="124" y="38"/>
                    <a:pt x="129" y="36"/>
                    <a:pt x="131" y="32"/>
                  </a:cubicBezTo>
                  <a:cubicBezTo>
                    <a:pt x="133" y="29"/>
                    <a:pt x="133" y="26"/>
                    <a:pt x="130" y="23"/>
                  </a:cubicBezTo>
                  <a:cubicBezTo>
                    <a:pt x="126" y="19"/>
                    <a:pt x="122" y="25"/>
                    <a:pt x="125" y="26"/>
                  </a:cubicBezTo>
                  <a:cubicBezTo>
                    <a:pt x="126" y="27"/>
                    <a:pt x="127" y="25"/>
                    <a:pt x="126" y="24"/>
                  </a:cubicBezTo>
                  <a:cubicBezTo>
                    <a:pt x="128" y="27"/>
                    <a:pt x="125" y="29"/>
                    <a:pt x="123" y="27"/>
                  </a:cubicBezTo>
                  <a:cubicBezTo>
                    <a:pt x="121" y="22"/>
                    <a:pt x="126" y="20"/>
                    <a:pt x="130" y="20"/>
                  </a:cubicBezTo>
                  <a:cubicBezTo>
                    <a:pt x="143" y="20"/>
                    <a:pt x="158" y="25"/>
                    <a:pt x="170" y="31"/>
                  </a:cubicBezTo>
                  <a:cubicBezTo>
                    <a:pt x="181" y="37"/>
                    <a:pt x="189" y="47"/>
                    <a:pt x="190" y="60"/>
                  </a:cubicBezTo>
                  <a:cubicBezTo>
                    <a:pt x="190" y="64"/>
                    <a:pt x="190" y="70"/>
                    <a:pt x="187" y="76"/>
                  </a:cubicBezTo>
                  <a:cubicBezTo>
                    <a:pt x="186" y="79"/>
                    <a:pt x="182" y="81"/>
                    <a:pt x="179" y="79"/>
                  </a:cubicBezTo>
                  <a:cubicBezTo>
                    <a:pt x="177" y="77"/>
                    <a:pt x="180" y="74"/>
                    <a:pt x="182" y="76"/>
                  </a:cubicBezTo>
                  <a:cubicBezTo>
                    <a:pt x="182" y="76"/>
                    <a:pt x="180" y="76"/>
                    <a:pt x="180" y="77"/>
                  </a:cubicBezTo>
                  <a:cubicBezTo>
                    <a:pt x="181" y="80"/>
                    <a:pt x="187" y="77"/>
                    <a:pt x="184" y="72"/>
                  </a:cubicBezTo>
                  <a:cubicBezTo>
                    <a:pt x="182" y="69"/>
                    <a:pt x="178" y="69"/>
                    <a:pt x="175" y="70"/>
                  </a:cubicBezTo>
                  <a:cubicBezTo>
                    <a:pt x="171" y="72"/>
                    <a:pt x="169" y="76"/>
                    <a:pt x="169" y="81"/>
                  </a:cubicBezTo>
                  <a:cubicBezTo>
                    <a:pt x="170" y="87"/>
                    <a:pt x="176" y="92"/>
                    <a:pt x="184" y="92"/>
                  </a:cubicBezTo>
                  <a:cubicBezTo>
                    <a:pt x="188" y="92"/>
                    <a:pt x="191" y="91"/>
                    <a:pt x="193" y="89"/>
                  </a:cubicBezTo>
                  <a:close/>
                  <a:moveTo>
                    <a:pt x="153" y="30"/>
                  </a:moveTo>
                  <a:cubicBezTo>
                    <a:pt x="156" y="30"/>
                    <a:pt x="159" y="30"/>
                    <a:pt x="162" y="30"/>
                  </a:cubicBezTo>
                  <a:cubicBezTo>
                    <a:pt x="165" y="31"/>
                    <a:pt x="165" y="31"/>
                    <a:pt x="167" y="31"/>
                  </a:cubicBezTo>
                  <a:cubicBezTo>
                    <a:pt x="156" y="25"/>
                    <a:pt x="144" y="22"/>
                    <a:pt x="132" y="22"/>
                  </a:cubicBezTo>
                  <a:cubicBezTo>
                    <a:pt x="135" y="25"/>
                    <a:pt x="135" y="31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32" y="34"/>
                    <a:pt x="132" y="34"/>
                    <a:pt x="132" y="34"/>
                  </a:cubicBezTo>
                  <a:cubicBezTo>
                    <a:pt x="125" y="44"/>
                    <a:pt x="110" y="38"/>
                    <a:pt x="109" y="26"/>
                  </a:cubicBezTo>
                  <a:cubicBezTo>
                    <a:pt x="104" y="37"/>
                    <a:pt x="89" y="50"/>
                    <a:pt x="63" y="41"/>
                  </a:cubicBezTo>
                  <a:cubicBezTo>
                    <a:pt x="46" y="35"/>
                    <a:pt x="35" y="18"/>
                    <a:pt x="45" y="15"/>
                  </a:cubicBezTo>
                  <a:cubicBezTo>
                    <a:pt x="49" y="15"/>
                    <a:pt x="50" y="20"/>
                    <a:pt x="46" y="21"/>
                  </a:cubicBezTo>
                  <a:cubicBezTo>
                    <a:pt x="47" y="21"/>
                    <a:pt x="47" y="18"/>
                    <a:pt x="47" y="18"/>
                  </a:cubicBezTo>
                  <a:cubicBezTo>
                    <a:pt x="44" y="17"/>
                    <a:pt x="42" y="24"/>
                    <a:pt x="48" y="24"/>
                  </a:cubicBezTo>
                  <a:cubicBezTo>
                    <a:pt x="58" y="25"/>
                    <a:pt x="57" y="11"/>
                    <a:pt x="51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5" y="3"/>
                    <a:pt x="37" y="5"/>
                    <a:pt x="32" y="12"/>
                  </a:cubicBezTo>
                  <a:cubicBezTo>
                    <a:pt x="26" y="20"/>
                    <a:pt x="29" y="30"/>
                    <a:pt x="35" y="38"/>
                  </a:cubicBezTo>
                  <a:cubicBezTo>
                    <a:pt x="43" y="47"/>
                    <a:pt x="55" y="53"/>
                    <a:pt x="71" y="55"/>
                  </a:cubicBezTo>
                  <a:cubicBezTo>
                    <a:pt x="106" y="58"/>
                    <a:pt x="123" y="33"/>
                    <a:pt x="153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5" name="Freeform 9"/>
            <p:cNvSpPr>
              <a:spLocks noEditPoints="1"/>
            </p:cNvSpPr>
            <p:nvPr/>
          </p:nvSpPr>
          <p:spPr bwMode="auto">
            <a:xfrm>
              <a:off x="6102350" y="3788988"/>
              <a:ext cx="781050" cy="446088"/>
            </a:xfrm>
            <a:custGeom>
              <a:avLst/>
              <a:gdLst>
                <a:gd name="T0" fmla="*/ 2147483646 w 208"/>
                <a:gd name="T1" fmla="*/ 2147483646 h 118"/>
                <a:gd name="T2" fmla="*/ 2147483646 w 208"/>
                <a:gd name="T3" fmla="*/ 2147483646 h 118"/>
                <a:gd name="T4" fmla="*/ 2147483646 w 208"/>
                <a:gd name="T5" fmla="*/ 2147483646 h 118"/>
                <a:gd name="T6" fmla="*/ 2147483646 w 208"/>
                <a:gd name="T7" fmla="*/ 2147483646 h 118"/>
                <a:gd name="T8" fmla="*/ 2147483646 w 208"/>
                <a:gd name="T9" fmla="*/ 2147483646 h 118"/>
                <a:gd name="T10" fmla="*/ 2147483646 w 208"/>
                <a:gd name="T11" fmla="*/ 2147483646 h 118"/>
                <a:gd name="T12" fmla="*/ 2147483646 w 208"/>
                <a:gd name="T13" fmla="*/ 2147483646 h 118"/>
                <a:gd name="T14" fmla="*/ 2147483646 w 208"/>
                <a:gd name="T15" fmla="*/ 2147483646 h 118"/>
                <a:gd name="T16" fmla="*/ 2147483646 w 208"/>
                <a:gd name="T17" fmla="*/ 2147483646 h 118"/>
                <a:gd name="T18" fmla="*/ 2147483646 w 208"/>
                <a:gd name="T19" fmla="*/ 2147483646 h 118"/>
                <a:gd name="T20" fmla="*/ 2147483646 w 208"/>
                <a:gd name="T21" fmla="*/ 2147483646 h 118"/>
                <a:gd name="T22" fmla="*/ 2147483646 w 208"/>
                <a:gd name="T23" fmla="*/ 2147483646 h 118"/>
                <a:gd name="T24" fmla="*/ 2147483646 w 208"/>
                <a:gd name="T25" fmla="*/ 2147483646 h 118"/>
                <a:gd name="T26" fmla="*/ 2147483646 w 208"/>
                <a:gd name="T27" fmla="*/ 2147483646 h 118"/>
                <a:gd name="T28" fmla="*/ 2147483646 w 208"/>
                <a:gd name="T29" fmla="*/ 2147483646 h 118"/>
                <a:gd name="T30" fmla="*/ 2147483646 w 208"/>
                <a:gd name="T31" fmla="*/ 2147483646 h 118"/>
                <a:gd name="T32" fmla="*/ 2147483646 w 208"/>
                <a:gd name="T33" fmla="*/ 2147483646 h 118"/>
                <a:gd name="T34" fmla="*/ 2147483646 w 208"/>
                <a:gd name="T35" fmla="*/ 2147483646 h 118"/>
                <a:gd name="T36" fmla="*/ 2147483646 w 208"/>
                <a:gd name="T37" fmla="*/ 2147483646 h 118"/>
                <a:gd name="T38" fmla="*/ 2147483646 w 208"/>
                <a:gd name="T39" fmla="*/ 2147483646 h 118"/>
                <a:gd name="T40" fmla="*/ 2147483646 w 208"/>
                <a:gd name="T41" fmla="*/ 2147483646 h 118"/>
                <a:gd name="T42" fmla="*/ 2147483646 w 208"/>
                <a:gd name="T43" fmla="*/ 2147483646 h 118"/>
                <a:gd name="T44" fmla="*/ 2147483646 w 208"/>
                <a:gd name="T45" fmla="*/ 2147483646 h 118"/>
                <a:gd name="T46" fmla="*/ 2147483646 w 208"/>
                <a:gd name="T47" fmla="*/ 2147483646 h 118"/>
                <a:gd name="T48" fmla="*/ 2147483646 w 208"/>
                <a:gd name="T49" fmla="*/ 2147483646 h 118"/>
                <a:gd name="T50" fmla="*/ 2147483646 w 208"/>
                <a:gd name="T51" fmla="*/ 2147483646 h 118"/>
                <a:gd name="T52" fmla="*/ 2147483646 w 208"/>
                <a:gd name="T53" fmla="*/ 2147483646 h 118"/>
                <a:gd name="T54" fmla="*/ 2147483646 w 208"/>
                <a:gd name="T55" fmla="*/ 2147483646 h 118"/>
                <a:gd name="T56" fmla="*/ 2147483646 w 208"/>
                <a:gd name="T57" fmla="*/ 2147483646 h 118"/>
                <a:gd name="T58" fmla="*/ 2147483646 w 208"/>
                <a:gd name="T59" fmla="*/ 2147483646 h 118"/>
                <a:gd name="T60" fmla="*/ 2147483646 w 208"/>
                <a:gd name="T61" fmla="*/ 2147483646 h 118"/>
                <a:gd name="T62" fmla="*/ 2147483646 w 208"/>
                <a:gd name="T63" fmla="*/ 2147483646 h 118"/>
                <a:gd name="T64" fmla="*/ 2147483646 w 208"/>
                <a:gd name="T65" fmla="*/ 2147483646 h 118"/>
                <a:gd name="T66" fmla="*/ 2147483646 w 208"/>
                <a:gd name="T67" fmla="*/ 2147483646 h 118"/>
                <a:gd name="T68" fmla="*/ 2147483646 w 208"/>
                <a:gd name="T69" fmla="*/ 2147483646 h 118"/>
                <a:gd name="T70" fmla="*/ 2147483646 w 208"/>
                <a:gd name="T71" fmla="*/ 2147483646 h 118"/>
                <a:gd name="T72" fmla="*/ 2147483646 w 208"/>
                <a:gd name="T73" fmla="*/ 2147483646 h 118"/>
                <a:gd name="T74" fmla="*/ 2147483646 w 208"/>
                <a:gd name="T75" fmla="*/ 2147483646 h 118"/>
                <a:gd name="T76" fmla="*/ 2147483646 w 208"/>
                <a:gd name="T77" fmla="*/ 2147483646 h 118"/>
                <a:gd name="T78" fmla="*/ 2147483646 w 208"/>
                <a:gd name="T79" fmla="*/ 2147483646 h 118"/>
                <a:gd name="T80" fmla="*/ 2147483646 w 208"/>
                <a:gd name="T81" fmla="*/ 2147483646 h 118"/>
                <a:gd name="T82" fmla="*/ 2147483646 w 208"/>
                <a:gd name="T83" fmla="*/ 2147483646 h 118"/>
                <a:gd name="T84" fmla="*/ 2147483646 w 208"/>
                <a:gd name="T85" fmla="*/ 2147483646 h 118"/>
                <a:gd name="T86" fmla="*/ 2147483646 w 208"/>
                <a:gd name="T87" fmla="*/ 2147483646 h 118"/>
                <a:gd name="T88" fmla="*/ 2147483646 w 208"/>
                <a:gd name="T89" fmla="*/ 2147483646 h 118"/>
                <a:gd name="T90" fmla="*/ 2147483646 w 208"/>
                <a:gd name="T91" fmla="*/ 2147483646 h 118"/>
                <a:gd name="T92" fmla="*/ 2147483646 w 208"/>
                <a:gd name="T93" fmla="*/ 2147483646 h 118"/>
                <a:gd name="T94" fmla="*/ 2147483646 w 208"/>
                <a:gd name="T95" fmla="*/ 2147483646 h 118"/>
                <a:gd name="T96" fmla="*/ 2147483646 w 208"/>
                <a:gd name="T97" fmla="*/ 2147483646 h 118"/>
                <a:gd name="T98" fmla="*/ 2147483646 w 208"/>
                <a:gd name="T99" fmla="*/ 2147483646 h 118"/>
                <a:gd name="T100" fmla="*/ 2147483646 w 208"/>
                <a:gd name="T101" fmla="*/ 2147483646 h 118"/>
                <a:gd name="T102" fmla="*/ 2147483646 w 208"/>
                <a:gd name="T103" fmla="*/ 2147483646 h 118"/>
                <a:gd name="T104" fmla="*/ 2147483646 w 208"/>
                <a:gd name="T105" fmla="*/ 2147483646 h 118"/>
                <a:gd name="T106" fmla="*/ 2147483646 w 208"/>
                <a:gd name="T107" fmla="*/ 2147483646 h 118"/>
                <a:gd name="T108" fmla="*/ 2147483646 w 208"/>
                <a:gd name="T109" fmla="*/ 2147483646 h 118"/>
                <a:gd name="T110" fmla="*/ 2147483646 w 208"/>
                <a:gd name="T111" fmla="*/ 2147483646 h 118"/>
                <a:gd name="T112" fmla="*/ 2147483646 w 208"/>
                <a:gd name="T113" fmla="*/ 2147483646 h 118"/>
                <a:gd name="T114" fmla="*/ 2147483646 w 208"/>
                <a:gd name="T115" fmla="*/ 2147483646 h 118"/>
                <a:gd name="T116" fmla="*/ 2147483646 w 208"/>
                <a:gd name="T117" fmla="*/ 2147483646 h 118"/>
                <a:gd name="T118" fmla="*/ 2147483646 w 208"/>
                <a:gd name="T119" fmla="*/ 2147483646 h 118"/>
                <a:gd name="T120" fmla="*/ 2147483646 w 208"/>
                <a:gd name="T121" fmla="*/ 2147483646 h 11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8" h="118">
                  <a:moveTo>
                    <a:pt x="180" y="30"/>
                  </a:moveTo>
                  <a:cubicBezTo>
                    <a:pt x="184" y="23"/>
                    <a:pt x="192" y="15"/>
                    <a:pt x="200" y="21"/>
                  </a:cubicBezTo>
                  <a:cubicBezTo>
                    <a:pt x="204" y="23"/>
                    <a:pt x="205" y="27"/>
                    <a:pt x="203" y="30"/>
                  </a:cubicBezTo>
                  <a:cubicBezTo>
                    <a:pt x="200" y="36"/>
                    <a:pt x="194" y="32"/>
                    <a:pt x="196" y="29"/>
                  </a:cubicBezTo>
                  <a:cubicBezTo>
                    <a:pt x="197" y="28"/>
                    <a:pt x="199" y="30"/>
                    <a:pt x="199" y="31"/>
                  </a:cubicBezTo>
                  <a:cubicBezTo>
                    <a:pt x="199" y="27"/>
                    <a:pt x="195" y="26"/>
                    <a:pt x="194" y="29"/>
                  </a:cubicBezTo>
                  <a:cubicBezTo>
                    <a:pt x="192" y="33"/>
                    <a:pt x="198" y="36"/>
                    <a:pt x="201" y="35"/>
                  </a:cubicBezTo>
                  <a:cubicBezTo>
                    <a:pt x="208" y="31"/>
                    <a:pt x="207" y="22"/>
                    <a:pt x="202" y="19"/>
                  </a:cubicBezTo>
                  <a:cubicBezTo>
                    <a:pt x="194" y="14"/>
                    <a:pt x="187" y="17"/>
                    <a:pt x="182" y="23"/>
                  </a:cubicBezTo>
                  <a:cubicBezTo>
                    <a:pt x="182" y="21"/>
                    <a:pt x="182" y="19"/>
                    <a:pt x="181" y="17"/>
                  </a:cubicBezTo>
                  <a:cubicBezTo>
                    <a:pt x="179" y="10"/>
                    <a:pt x="174" y="5"/>
                    <a:pt x="168" y="4"/>
                  </a:cubicBezTo>
                  <a:cubicBezTo>
                    <a:pt x="161" y="2"/>
                    <a:pt x="153" y="5"/>
                    <a:pt x="150" y="12"/>
                  </a:cubicBezTo>
                  <a:cubicBezTo>
                    <a:pt x="148" y="19"/>
                    <a:pt x="151" y="27"/>
                    <a:pt x="161" y="26"/>
                  </a:cubicBezTo>
                  <a:cubicBezTo>
                    <a:pt x="158" y="30"/>
                    <a:pt x="154" y="33"/>
                    <a:pt x="149" y="35"/>
                  </a:cubicBezTo>
                  <a:cubicBezTo>
                    <a:pt x="140" y="38"/>
                    <a:pt x="129" y="34"/>
                    <a:pt x="123" y="26"/>
                  </a:cubicBezTo>
                  <a:cubicBezTo>
                    <a:pt x="118" y="20"/>
                    <a:pt x="117" y="9"/>
                    <a:pt x="126" y="4"/>
                  </a:cubicBezTo>
                  <a:cubicBezTo>
                    <a:pt x="129" y="3"/>
                    <a:pt x="133" y="4"/>
                    <a:pt x="135" y="7"/>
                  </a:cubicBezTo>
                  <a:cubicBezTo>
                    <a:pt x="138" y="13"/>
                    <a:pt x="131" y="15"/>
                    <a:pt x="130" y="12"/>
                  </a:cubicBezTo>
                  <a:cubicBezTo>
                    <a:pt x="130" y="11"/>
                    <a:pt x="133" y="11"/>
                    <a:pt x="133" y="11"/>
                  </a:cubicBezTo>
                  <a:cubicBezTo>
                    <a:pt x="131" y="9"/>
                    <a:pt x="128" y="12"/>
                    <a:pt x="130" y="14"/>
                  </a:cubicBezTo>
                  <a:cubicBezTo>
                    <a:pt x="133" y="17"/>
                    <a:pt x="137" y="14"/>
                    <a:pt x="137" y="11"/>
                  </a:cubicBezTo>
                  <a:cubicBezTo>
                    <a:pt x="139" y="4"/>
                    <a:pt x="130" y="0"/>
                    <a:pt x="125" y="2"/>
                  </a:cubicBezTo>
                  <a:cubicBezTo>
                    <a:pt x="125" y="3"/>
                    <a:pt x="124" y="3"/>
                    <a:pt x="124" y="3"/>
                  </a:cubicBezTo>
                  <a:cubicBezTo>
                    <a:pt x="124" y="3"/>
                    <a:pt x="124" y="3"/>
                    <a:pt x="124" y="3"/>
                  </a:cubicBezTo>
                  <a:cubicBezTo>
                    <a:pt x="115" y="9"/>
                    <a:pt x="116" y="20"/>
                    <a:pt x="121" y="27"/>
                  </a:cubicBezTo>
                  <a:cubicBezTo>
                    <a:pt x="127" y="35"/>
                    <a:pt x="138" y="40"/>
                    <a:pt x="148" y="37"/>
                  </a:cubicBezTo>
                  <a:cubicBezTo>
                    <a:pt x="147" y="38"/>
                    <a:pt x="146" y="38"/>
                    <a:pt x="145" y="39"/>
                  </a:cubicBezTo>
                  <a:cubicBezTo>
                    <a:pt x="115" y="48"/>
                    <a:pt x="103" y="32"/>
                    <a:pt x="99" y="20"/>
                  </a:cubicBezTo>
                  <a:cubicBezTo>
                    <a:pt x="97" y="10"/>
                    <a:pt x="88" y="4"/>
                    <a:pt x="77" y="3"/>
                  </a:cubicBezTo>
                  <a:cubicBezTo>
                    <a:pt x="58" y="2"/>
                    <a:pt x="37" y="10"/>
                    <a:pt x="23" y="24"/>
                  </a:cubicBezTo>
                  <a:cubicBezTo>
                    <a:pt x="26" y="15"/>
                    <a:pt x="24" y="5"/>
                    <a:pt x="13" y="3"/>
                  </a:cubicBezTo>
                  <a:cubicBezTo>
                    <a:pt x="7" y="2"/>
                    <a:pt x="0" y="8"/>
                    <a:pt x="3" y="14"/>
                  </a:cubicBezTo>
                  <a:cubicBezTo>
                    <a:pt x="5" y="17"/>
                    <a:pt x="9" y="18"/>
                    <a:pt x="11" y="15"/>
                  </a:cubicBezTo>
                  <a:cubicBezTo>
                    <a:pt x="13" y="12"/>
                    <a:pt x="9" y="10"/>
                    <a:pt x="8" y="13"/>
                  </a:cubicBezTo>
                  <a:cubicBezTo>
                    <a:pt x="8" y="13"/>
                    <a:pt x="10" y="12"/>
                    <a:pt x="10" y="13"/>
                  </a:cubicBezTo>
                  <a:cubicBezTo>
                    <a:pt x="10" y="17"/>
                    <a:pt x="3" y="16"/>
                    <a:pt x="5" y="10"/>
                  </a:cubicBezTo>
                  <a:cubicBezTo>
                    <a:pt x="6" y="7"/>
                    <a:pt x="9" y="5"/>
                    <a:pt x="12" y="5"/>
                  </a:cubicBezTo>
                  <a:cubicBezTo>
                    <a:pt x="24" y="7"/>
                    <a:pt x="24" y="21"/>
                    <a:pt x="18" y="29"/>
                  </a:cubicBezTo>
                  <a:cubicBezTo>
                    <a:pt x="18" y="29"/>
                    <a:pt x="17" y="30"/>
                    <a:pt x="17" y="30"/>
                  </a:cubicBezTo>
                  <a:cubicBezTo>
                    <a:pt x="6" y="43"/>
                    <a:pt x="1" y="60"/>
                    <a:pt x="4" y="75"/>
                  </a:cubicBezTo>
                  <a:cubicBezTo>
                    <a:pt x="6" y="81"/>
                    <a:pt x="8" y="86"/>
                    <a:pt x="12" y="89"/>
                  </a:cubicBezTo>
                  <a:cubicBezTo>
                    <a:pt x="12" y="89"/>
                    <a:pt x="12" y="89"/>
                    <a:pt x="12" y="89"/>
                  </a:cubicBezTo>
                  <a:cubicBezTo>
                    <a:pt x="14" y="91"/>
                    <a:pt x="16" y="93"/>
                    <a:pt x="17" y="95"/>
                  </a:cubicBezTo>
                  <a:cubicBezTo>
                    <a:pt x="21" y="101"/>
                    <a:pt x="21" y="107"/>
                    <a:pt x="16" y="112"/>
                  </a:cubicBezTo>
                  <a:cubicBezTo>
                    <a:pt x="13" y="115"/>
                    <a:pt x="9" y="115"/>
                    <a:pt x="6" y="113"/>
                  </a:cubicBezTo>
                  <a:cubicBezTo>
                    <a:pt x="2" y="108"/>
                    <a:pt x="7" y="103"/>
                    <a:pt x="9" y="106"/>
                  </a:cubicBezTo>
                  <a:cubicBezTo>
                    <a:pt x="9" y="107"/>
                    <a:pt x="7" y="108"/>
                    <a:pt x="7" y="108"/>
                  </a:cubicBezTo>
                  <a:cubicBezTo>
                    <a:pt x="10" y="109"/>
                    <a:pt x="12" y="105"/>
                    <a:pt x="9" y="104"/>
                  </a:cubicBezTo>
                  <a:cubicBezTo>
                    <a:pt x="5" y="102"/>
                    <a:pt x="2" y="106"/>
                    <a:pt x="3" y="110"/>
                  </a:cubicBezTo>
                  <a:cubicBezTo>
                    <a:pt x="4" y="117"/>
                    <a:pt x="13" y="118"/>
                    <a:pt x="18" y="114"/>
                  </a:cubicBezTo>
                  <a:cubicBezTo>
                    <a:pt x="24" y="107"/>
                    <a:pt x="23" y="99"/>
                    <a:pt x="18" y="93"/>
                  </a:cubicBezTo>
                  <a:cubicBezTo>
                    <a:pt x="20" y="93"/>
                    <a:pt x="22" y="94"/>
                    <a:pt x="24" y="94"/>
                  </a:cubicBezTo>
                  <a:cubicBezTo>
                    <a:pt x="34" y="94"/>
                    <a:pt x="41" y="88"/>
                    <a:pt x="41" y="80"/>
                  </a:cubicBezTo>
                  <a:cubicBezTo>
                    <a:pt x="41" y="75"/>
                    <a:pt x="39" y="71"/>
                    <a:pt x="34" y="68"/>
                  </a:cubicBezTo>
                  <a:cubicBezTo>
                    <a:pt x="28" y="66"/>
                    <a:pt x="24" y="68"/>
                    <a:pt x="22" y="72"/>
                  </a:cubicBezTo>
                  <a:cubicBezTo>
                    <a:pt x="22" y="70"/>
                    <a:pt x="21" y="69"/>
                    <a:pt x="21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20" y="56"/>
                    <a:pt x="27" y="48"/>
                    <a:pt x="36" y="45"/>
                  </a:cubicBezTo>
                  <a:cubicBezTo>
                    <a:pt x="41" y="42"/>
                    <a:pt x="47" y="42"/>
                    <a:pt x="53" y="46"/>
                  </a:cubicBezTo>
                  <a:cubicBezTo>
                    <a:pt x="58" y="48"/>
                    <a:pt x="60" y="53"/>
                    <a:pt x="59" y="58"/>
                  </a:cubicBezTo>
                  <a:cubicBezTo>
                    <a:pt x="58" y="61"/>
                    <a:pt x="55" y="64"/>
                    <a:pt x="52" y="63"/>
                  </a:cubicBezTo>
                  <a:cubicBezTo>
                    <a:pt x="46" y="62"/>
                    <a:pt x="48" y="56"/>
                    <a:pt x="50" y="57"/>
                  </a:cubicBezTo>
                  <a:cubicBezTo>
                    <a:pt x="51" y="57"/>
                    <a:pt x="50" y="60"/>
                    <a:pt x="50" y="59"/>
                  </a:cubicBezTo>
                  <a:cubicBezTo>
                    <a:pt x="53" y="59"/>
                    <a:pt x="52" y="55"/>
                    <a:pt x="49" y="55"/>
                  </a:cubicBezTo>
                  <a:cubicBezTo>
                    <a:pt x="45" y="56"/>
                    <a:pt x="45" y="61"/>
                    <a:pt x="47" y="63"/>
                  </a:cubicBezTo>
                  <a:cubicBezTo>
                    <a:pt x="52" y="68"/>
                    <a:pt x="60" y="64"/>
                    <a:pt x="61" y="58"/>
                  </a:cubicBezTo>
                  <a:cubicBezTo>
                    <a:pt x="62" y="52"/>
                    <a:pt x="60" y="47"/>
                    <a:pt x="55" y="44"/>
                  </a:cubicBezTo>
                  <a:cubicBezTo>
                    <a:pt x="48" y="40"/>
                    <a:pt x="41" y="40"/>
                    <a:pt x="35" y="43"/>
                  </a:cubicBezTo>
                  <a:cubicBezTo>
                    <a:pt x="29" y="45"/>
                    <a:pt x="24" y="49"/>
                    <a:pt x="21" y="56"/>
                  </a:cubicBezTo>
                  <a:cubicBezTo>
                    <a:pt x="24" y="43"/>
                    <a:pt x="33" y="34"/>
                    <a:pt x="46" y="32"/>
                  </a:cubicBezTo>
                  <a:cubicBezTo>
                    <a:pt x="49" y="31"/>
                    <a:pt x="52" y="31"/>
                    <a:pt x="55" y="32"/>
                  </a:cubicBezTo>
                  <a:cubicBezTo>
                    <a:pt x="85" y="35"/>
                    <a:pt x="99" y="59"/>
                    <a:pt x="136" y="57"/>
                  </a:cubicBezTo>
                  <a:cubicBezTo>
                    <a:pt x="152" y="56"/>
                    <a:pt x="166" y="49"/>
                    <a:pt x="175" y="39"/>
                  </a:cubicBezTo>
                  <a:cubicBezTo>
                    <a:pt x="177" y="36"/>
                    <a:pt x="179" y="33"/>
                    <a:pt x="180" y="30"/>
                  </a:cubicBezTo>
                  <a:close/>
                  <a:moveTo>
                    <a:pt x="15" y="89"/>
                  </a:moveTo>
                  <a:cubicBezTo>
                    <a:pt x="14" y="88"/>
                    <a:pt x="14" y="88"/>
                    <a:pt x="13" y="88"/>
                  </a:cubicBezTo>
                  <a:cubicBezTo>
                    <a:pt x="13" y="88"/>
                    <a:pt x="13" y="88"/>
                    <a:pt x="13" y="88"/>
                  </a:cubicBezTo>
                  <a:cubicBezTo>
                    <a:pt x="10" y="84"/>
                    <a:pt x="7" y="80"/>
                    <a:pt x="6" y="74"/>
                  </a:cubicBezTo>
                  <a:cubicBezTo>
                    <a:pt x="3" y="60"/>
                    <a:pt x="8" y="44"/>
                    <a:pt x="18" y="31"/>
                  </a:cubicBezTo>
                  <a:cubicBezTo>
                    <a:pt x="32" y="15"/>
                    <a:pt x="55" y="4"/>
                    <a:pt x="77" y="5"/>
                  </a:cubicBezTo>
                  <a:cubicBezTo>
                    <a:pt x="86" y="6"/>
                    <a:pt x="95" y="11"/>
                    <a:pt x="97" y="20"/>
                  </a:cubicBezTo>
                  <a:cubicBezTo>
                    <a:pt x="98" y="28"/>
                    <a:pt x="95" y="35"/>
                    <a:pt x="88" y="36"/>
                  </a:cubicBezTo>
                  <a:cubicBezTo>
                    <a:pt x="88" y="37"/>
                    <a:pt x="88" y="37"/>
                    <a:pt x="88" y="37"/>
                  </a:cubicBezTo>
                  <a:cubicBezTo>
                    <a:pt x="84" y="38"/>
                    <a:pt x="79" y="36"/>
                    <a:pt x="77" y="32"/>
                  </a:cubicBezTo>
                  <a:cubicBezTo>
                    <a:pt x="75" y="29"/>
                    <a:pt x="75" y="26"/>
                    <a:pt x="78" y="23"/>
                  </a:cubicBezTo>
                  <a:cubicBezTo>
                    <a:pt x="82" y="19"/>
                    <a:pt x="86" y="25"/>
                    <a:pt x="83" y="26"/>
                  </a:cubicBezTo>
                  <a:cubicBezTo>
                    <a:pt x="82" y="27"/>
                    <a:pt x="81" y="25"/>
                    <a:pt x="82" y="24"/>
                  </a:cubicBezTo>
                  <a:cubicBezTo>
                    <a:pt x="80" y="27"/>
                    <a:pt x="83" y="29"/>
                    <a:pt x="85" y="27"/>
                  </a:cubicBezTo>
                  <a:cubicBezTo>
                    <a:pt x="87" y="22"/>
                    <a:pt x="82" y="20"/>
                    <a:pt x="78" y="20"/>
                  </a:cubicBezTo>
                  <a:cubicBezTo>
                    <a:pt x="64" y="20"/>
                    <a:pt x="50" y="25"/>
                    <a:pt x="37" y="31"/>
                  </a:cubicBezTo>
                  <a:cubicBezTo>
                    <a:pt x="27" y="37"/>
                    <a:pt x="19" y="47"/>
                    <a:pt x="18" y="60"/>
                  </a:cubicBezTo>
                  <a:cubicBezTo>
                    <a:pt x="18" y="64"/>
                    <a:pt x="18" y="70"/>
                    <a:pt x="21" y="76"/>
                  </a:cubicBezTo>
                  <a:cubicBezTo>
                    <a:pt x="22" y="79"/>
                    <a:pt x="26" y="81"/>
                    <a:pt x="29" y="79"/>
                  </a:cubicBezTo>
                  <a:cubicBezTo>
                    <a:pt x="31" y="77"/>
                    <a:pt x="28" y="74"/>
                    <a:pt x="26" y="76"/>
                  </a:cubicBezTo>
                  <a:cubicBezTo>
                    <a:pt x="26" y="76"/>
                    <a:pt x="28" y="76"/>
                    <a:pt x="28" y="77"/>
                  </a:cubicBezTo>
                  <a:cubicBezTo>
                    <a:pt x="27" y="80"/>
                    <a:pt x="21" y="77"/>
                    <a:pt x="24" y="72"/>
                  </a:cubicBezTo>
                  <a:cubicBezTo>
                    <a:pt x="26" y="69"/>
                    <a:pt x="30" y="69"/>
                    <a:pt x="33" y="70"/>
                  </a:cubicBezTo>
                  <a:cubicBezTo>
                    <a:pt x="37" y="72"/>
                    <a:pt x="39" y="76"/>
                    <a:pt x="39" y="81"/>
                  </a:cubicBezTo>
                  <a:cubicBezTo>
                    <a:pt x="38" y="87"/>
                    <a:pt x="32" y="92"/>
                    <a:pt x="24" y="92"/>
                  </a:cubicBezTo>
                  <a:cubicBezTo>
                    <a:pt x="20" y="92"/>
                    <a:pt x="17" y="91"/>
                    <a:pt x="15" y="89"/>
                  </a:cubicBezTo>
                  <a:close/>
                  <a:moveTo>
                    <a:pt x="55" y="30"/>
                  </a:moveTo>
                  <a:cubicBezTo>
                    <a:pt x="52" y="30"/>
                    <a:pt x="49" y="30"/>
                    <a:pt x="46" y="30"/>
                  </a:cubicBezTo>
                  <a:cubicBezTo>
                    <a:pt x="43" y="31"/>
                    <a:pt x="43" y="31"/>
                    <a:pt x="41" y="31"/>
                  </a:cubicBezTo>
                  <a:cubicBezTo>
                    <a:pt x="52" y="25"/>
                    <a:pt x="64" y="22"/>
                    <a:pt x="76" y="22"/>
                  </a:cubicBezTo>
                  <a:cubicBezTo>
                    <a:pt x="73" y="25"/>
                    <a:pt x="73" y="31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83" y="44"/>
                    <a:pt x="98" y="38"/>
                    <a:pt x="99" y="26"/>
                  </a:cubicBezTo>
                  <a:cubicBezTo>
                    <a:pt x="104" y="37"/>
                    <a:pt x="119" y="50"/>
                    <a:pt x="145" y="41"/>
                  </a:cubicBezTo>
                  <a:cubicBezTo>
                    <a:pt x="161" y="35"/>
                    <a:pt x="172" y="18"/>
                    <a:pt x="163" y="15"/>
                  </a:cubicBezTo>
                  <a:cubicBezTo>
                    <a:pt x="159" y="15"/>
                    <a:pt x="158" y="20"/>
                    <a:pt x="162" y="21"/>
                  </a:cubicBezTo>
                  <a:cubicBezTo>
                    <a:pt x="161" y="21"/>
                    <a:pt x="160" y="18"/>
                    <a:pt x="161" y="18"/>
                  </a:cubicBezTo>
                  <a:cubicBezTo>
                    <a:pt x="164" y="17"/>
                    <a:pt x="166" y="24"/>
                    <a:pt x="160" y="24"/>
                  </a:cubicBezTo>
                  <a:cubicBezTo>
                    <a:pt x="150" y="25"/>
                    <a:pt x="150" y="11"/>
                    <a:pt x="157" y="7"/>
                  </a:cubicBezTo>
                  <a:cubicBezTo>
                    <a:pt x="157" y="7"/>
                    <a:pt x="157" y="7"/>
                    <a:pt x="157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58" y="7"/>
                    <a:pt x="158" y="7"/>
                    <a:pt x="158" y="7"/>
                  </a:cubicBezTo>
                  <a:cubicBezTo>
                    <a:pt x="163" y="3"/>
                    <a:pt x="171" y="5"/>
                    <a:pt x="176" y="12"/>
                  </a:cubicBezTo>
                  <a:cubicBezTo>
                    <a:pt x="182" y="20"/>
                    <a:pt x="179" y="30"/>
                    <a:pt x="173" y="38"/>
                  </a:cubicBezTo>
                  <a:cubicBezTo>
                    <a:pt x="164" y="47"/>
                    <a:pt x="153" y="53"/>
                    <a:pt x="136" y="55"/>
                  </a:cubicBezTo>
                  <a:cubicBezTo>
                    <a:pt x="102" y="58"/>
                    <a:pt x="85" y="33"/>
                    <a:pt x="55" y="30"/>
                  </a:cubicBez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6" name="Freeform 10"/>
            <p:cNvSpPr/>
            <p:nvPr/>
          </p:nvSpPr>
          <p:spPr bwMode="auto">
            <a:xfrm>
              <a:off x="674846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0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7" name="Freeform 11"/>
            <p:cNvSpPr/>
            <p:nvPr/>
          </p:nvSpPr>
          <p:spPr bwMode="auto">
            <a:xfrm>
              <a:off x="3795713" y="3808038"/>
              <a:ext cx="1682750" cy="11113"/>
            </a:xfrm>
            <a:custGeom>
              <a:avLst/>
              <a:gdLst>
                <a:gd name="T0" fmla="*/ 0 w 1060"/>
                <a:gd name="T1" fmla="*/ 0 h 7"/>
                <a:gd name="T2" fmla="*/ 2147483646 w 1060"/>
                <a:gd name="T3" fmla="*/ 0 h 7"/>
                <a:gd name="T4" fmla="*/ 2147483646 w 1060"/>
                <a:gd name="T5" fmla="*/ 2147483646 h 7"/>
                <a:gd name="T6" fmla="*/ 0 w 1060"/>
                <a:gd name="T7" fmla="*/ 0 h 7"/>
                <a:gd name="T8" fmla="*/ 0 w 106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0" h="7">
                  <a:moveTo>
                    <a:pt x="0" y="0"/>
                  </a:moveTo>
                  <a:lnTo>
                    <a:pt x="1060" y="0"/>
                  </a:lnTo>
                  <a:lnTo>
                    <a:pt x="106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8" name="Freeform 12"/>
            <p:cNvSpPr/>
            <p:nvPr/>
          </p:nvSpPr>
          <p:spPr bwMode="auto">
            <a:xfrm>
              <a:off x="6864350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0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9" name="Freeform 13"/>
            <p:cNvSpPr/>
            <p:nvPr/>
          </p:nvSpPr>
          <p:spPr bwMode="auto">
            <a:xfrm>
              <a:off x="4460875" y="3865188"/>
              <a:ext cx="901700" cy="7938"/>
            </a:xfrm>
            <a:custGeom>
              <a:avLst/>
              <a:gdLst>
                <a:gd name="T0" fmla="*/ 0 w 568"/>
                <a:gd name="T1" fmla="*/ 0 h 5"/>
                <a:gd name="T2" fmla="*/ 2147483646 w 568"/>
                <a:gd name="T3" fmla="*/ 0 h 5"/>
                <a:gd name="T4" fmla="*/ 2147483646 w 568"/>
                <a:gd name="T5" fmla="*/ 2147483646 h 5"/>
                <a:gd name="T6" fmla="*/ 0 w 568"/>
                <a:gd name="T7" fmla="*/ 0 h 5"/>
                <a:gd name="T8" fmla="*/ 0 w 568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5">
                  <a:moveTo>
                    <a:pt x="0" y="0"/>
                  </a:moveTo>
                  <a:lnTo>
                    <a:pt x="568" y="0"/>
                  </a:lnTo>
                  <a:lnTo>
                    <a:pt x="568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0" name="Freeform 14"/>
            <p:cNvSpPr/>
            <p:nvPr/>
          </p:nvSpPr>
          <p:spPr bwMode="auto">
            <a:xfrm>
              <a:off x="3089275" y="3755651"/>
              <a:ext cx="6037263" cy="15875"/>
            </a:xfrm>
            <a:custGeom>
              <a:avLst/>
              <a:gdLst>
                <a:gd name="T0" fmla="*/ 0 w 3803"/>
                <a:gd name="T1" fmla="*/ 0 h 10"/>
                <a:gd name="T2" fmla="*/ 2147483646 w 3803"/>
                <a:gd name="T3" fmla="*/ 0 h 10"/>
                <a:gd name="T4" fmla="*/ 2147483646 w 3803"/>
                <a:gd name="T5" fmla="*/ 0 h 10"/>
                <a:gd name="T6" fmla="*/ 2147483646 w 3803"/>
                <a:gd name="T7" fmla="*/ 2147483646 h 10"/>
                <a:gd name="T8" fmla="*/ 0 w 3803"/>
                <a:gd name="T9" fmla="*/ 0 h 10"/>
                <a:gd name="T10" fmla="*/ 0 w 3803"/>
                <a:gd name="T11" fmla="*/ 0 h 10"/>
                <a:gd name="T12" fmla="*/ 0 w 3803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3" h="10">
                  <a:moveTo>
                    <a:pt x="0" y="0"/>
                  </a:moveTo>
                  <a:lnTo>
                    <a:pt x="3803" y="0"/>
                  </a:lnTo>
                  <a:lnTo>
                    <a:pt x="190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E5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16" name="矩形 1"/>
          <p:cNvSpPr>
            <a:spLocks noChangeArrowheads="1"/>
          </p:cNvSpPr>
          <p:nvPr/>
        </p:nvSpPr>
        <p:spPr bwMode="auto">
          <a:xfrm>
            <a:off x="5189220" y="2931795"/>
            <a:ext cx="6290945" cy="34766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亦称白脚虾、马来西亚大虾、金钱虾、万氏对虾等，素有淡水 虾王之称。原产地集中在厄瓜多尔沿岸，是世界上养殖量最高的三大虾种之一。其壳薄体肥，肉质鲜嫩，味道鲜美，营养丰富。除富有一般淡水虾类的风味之外，成熟的罗氏沼虾头胸甲内充满了生殖腺，具有近似于蟹黄的特殊鲜美之味。每百克虾肉虾肉含蛋白质20.6克，脂肪0.7克，并含有多种维生素及人体必须的微量元素，系高蛋白营养水产品。鲜食可烹调红焖大虾、煎白虾、溜虾段、琵琶大虾、炒虾仁等。加工可制成虾干、虾米等海味品。</a:t>
            </a: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2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418" name="矩形 3"/>
          <p:cNvSpPr>
            <a:spLocks noChangeArrowheads="1"/>
          </p:cNvSpPr>
          <p:nvPr/>
        </p:nvSpPr>
        <p:spPr bwMode="auto">
          <a:xfrm>
            <a:off x="4880610" y="1021715"/>
            <a:ext cx="104711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微软雅黑" panose="020B0503020204020204" charset="-122"/>
                <a:ea typeface="微软雅黑" panose="020B0503020204020204" charset="-122"/>
              </a:rPr>
              <a:t>简介</a:t>
            </a:r>
            <a:endParaRPr lang="zh-CN" altLang="en-US" sz="320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057275" y="1654175"/>
            <a:ext cx="3013710" cy="542925"/>
          </a:xfrm>
          <a:prstGeom prst="rect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罗氏沼虾幼虾培育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492125" y="2671763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文本框 9"/>
          <p:cNvSpPr txBox="1">
            <a:spLocks noChangeArrowheads="1"/>
          </p:cNvSpPr>
          <p:nvPr/>
        </p:nvSpPr>
        <p:spPr bwMode="auto">
          <a:xfrm>
            <a:off x="492760" y="2442845"/>
            <a:ext cx="4642485" cy="286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、幼虾中间培养池的设施与建造</a:t>
            </a:r>
            <a:endParaRPr lang="zh-CN" altLang="en-US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、虾苗放养</a:t>
            </a:r>
            <a:endParaRPr lang="zh-CN" altLang="en-US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、饲养管理</a:t>
            </a:r>
            <a:endParaRPr lang="zh-CN" altLang="en-US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、幼虾的捕捞和运输</a:t>
            </a:r>
            <a:endParaRPr lang="zh-CN" altLang="en-US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endParaRPr lang="zh-CN" altLang="en-US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5134293" y="2671763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7154545" y="1654175"/>
            <a:ext cx="2931160" cy="542925"/>
          </a:xfrm>
          <a:prstGeom prst="rect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罗氏沼虾成虾养殖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10642918" y="2608898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文本框 15"/>
          <p:cNvSpPr txBox="1">
            <a:spLocks noChangeArrowheads="1"/>
          </p:cNvSpPr>
          <p:nvPr/>
        </p:nvSpPr>
        <p:spPr bwMode="auto">
          <a:xfrm>
            <a:off x="7154545" y="2442845"/>
            <a:ext cx="4125595" cy="286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、虾池建造</a:t>
            </a:r>
            <a:endParaRPr lang="zh-CN" altLang="en-US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、放养前的准备工作</a:t>
            </a:r>
            <a:endParaRPr lang="zh-CN" altLang="en-US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、虾苗放养</a:t>
            </a:r>
            <a:endParaRPr lang="zh-CN" altLang="en-US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、成虾的捕捞和运输</a:t>
            </a:r>
            <a:endParaRPr lang="zh-CN" altLang="en-US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endParaRPr lang="zh-CN" altLang="en-US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6520815" y="2672080"/>
            <a:ext cx="0" cy="21513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2" name="矩形 1"/>
          <p:cNvSpPr>
            <a:spLocks noChangeArrowheads="1"/>
          </p:cNvSpPr>
          <p:nvPr/>
        </p:nvSpPr>
        <p:spPr bwMode="auto">
          <a:xfrm>
            <a:off x="1057275" y="5141913"/>
            <a:ext cx="99060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83" name="文本框 28"/>
          <p:cNvSpPr txBox="1">
            <a:spLocks noChangeArrowheads="1"/>
          </p:cNvSpPr>
          <p:nvPr/>
        </p:nvSpPr>
        <p:spPr bwMode="auto">
          <a:xfrm>
            <a:off x="798830" y="487680"/>
            <a:ext cx="624141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罗氏沼虾养殖成功的程序化模式</a:t>
            </a:r>
            <a:endParaRPr lang="zh-CN" altLang="en-US" sz="32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78155" y="1795145"/>
            <a:ext cx="2610485" cy="805180"/>
          </a:xfrm>
          <a:prstGeom prst="rect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幼虾中间培养池的设施与建造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492125" y="2671763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文本框 9"/>
          <p:cNvSpPr txBox="1">
            <a:spLocks noChangeArrowheads="1"/>
          </p:cNvSpPr>
          <p:nvPr/>
        </p:nvSpPr>
        <p:spPr bwMode="auto">
          <a:xfrm>
            <a:off x="492125" y="2901950"/>
            <a:ext cx="2705100" cy="239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、大棚中间培养池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、加温设备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、增氧设备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、附着物的设置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15030" y="1795780"/>
            <a:ext cx="2367280" cy="804545"/>
          </a:xfrm>
          <a:prstGeom prst="rect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虾苗放养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3414713" y="2671763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文本框 12"/>
          <p:cNvSpPr txBox="1">
            <a:spLocks noChangeArrowheads="1"/>
          </p:cNvSpPr>
          <p:nvPr/>
        </p:nvSpPr>
        <p:spPr bwMode="auto">
          <a:xfrm>
            <a:off x="3463925" y="2901950"/>
            <a:ext cx="2881630" cy="184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、放养前的准备工作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、虾苗放养方法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、放养密度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94450" y="1796415"/>
            <a:ext cx="2365375" cy="803910"/>
          </a:xfrm>
          <a:prstGeom prst="rect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饲养管理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6345238" y="2671763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文本框 15"/>
          <p:cNvSpPr txBox="1">
            <a:spLocks noChangeArrowheads="1"/>
          </p:cNvSpPr>
          <p:nvPr/>
        </p:nvSpPr>
        <p:spPr bwMode="auto">
          <a:xfrm>
            <a:off x="6394450" y="2901950"/>
            <a:ext cx="2301875" cy="239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、水质培育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、饲料投喂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、水质管理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、日常管理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247505" y="1797050"/>
            <a:ext cx="2365375" cy="803275"/>
          </a:xfrm>
          <a:prstGeom prst="rect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幼虾的捕捞和运输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9261475" y="2671763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1" name="文本框 18"/>
          <p:cNvSpPr txBox="1">
            <a:spLocks noChangeArrowheads="1"/>
          </p:cNvSpPr>
          <p:nvPr/>
        </p:nvSpPr>
        <p:spPr bwMode="auto">
          <a:xfrm>
            <a:off x="9310688" y="2901950"/>
            <a:ext cx="2301875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、幼虾捕捞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、幼虾运输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82" name="矩形 1"/>
          <p:cNvSpPr>
            <a:spLocks noChangeArrowheads="1"/>
          </p:cNvSpPr>
          <p:nvPr/>
        </p:nvSpPr>
        <p:spPr bwMode="auto">
          <a:xfrm>
            <a:off x="1057275" y="5141913"/>
            <a:ext cx="99060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83" name="文本框 28"/>
          <p:cNvSpPr txBox="1">
            <a:spLocks noChangeArrowheads="1"/>
          </p:cNvSpPr>
          <p:nvPr/>
        </p:nvSpPr>
        <p:spPr bwMode="auto">
          <a:xfrm>
            <a:off x="798830" y="487680"/>
            <a:ext cx="292671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罗氏沼虾幼虾培育</a:t>
            </a:r>
            <a:endParaRPr lang="zh-CN" altLang="en-US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78155" y="1689100"/>
            <a:ext cx="2365375" cy="911225"/>
          </a:xfrm>
          <a:prstGeom prst="rect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虾池建造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492125" y="2671763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文本框 9"/>
          <p:cNvSpPr txBox="1">
            <a:spLocks noChangeArrowheads="1"/>
          </p:cNvSpPr>
          <p:nvPr/>
        </p:nvSpPr>
        <p:spPr bwMode="auto">
          <a:xfrm>
            <a:off x="541655" y="2901950"/>
            <a:ext cx="2922270" cy="230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、建池地点的选择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、虾池的规格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、虾池的形状与结构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、虾池的进排水系统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00425" y="1688465"/>
            <a:ext cx="2367280" cy="911860"/>
          </a:xfrm>
          <a:prstGeom prst="rect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放养前的准备工作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3414713" y="2671763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文本框 12"/>
          <p:cNvSpPr txBox="1">
            <a:spLocks noChangeArrowheads="1"/>
          </p:cNvSpPr>
          <p:nvPr/>
        </p:nvSpPr>
        <p:spPr bwMode="auto">
          <a:xfrm>
            <a:off x="3463925" y="2901950"/>
            <a:ext cx="2303463" cy="184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、清池与消毒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、注水和施肥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30950" y="1689735"/>
            <a:ext cx="2365375" cy="910590"/>
          </a:xfrm>
          <a:prstGeom prst="rect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虾苗放养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6345238" y="2671763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文本框 15"/>
          <p:cNvSpPr txBox="1">
            <a:spLocks noChangeArrowheads="1"/>
          </p:cNvSpPr>
          <p:nvPr/>
        </p:nvSpPr>
        <p:spPr bwMode="auto">
          <a:xfrm>
            <a:off x="6330950" y="2901950"/>
            <a:ext cx="3286125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、放养方法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、养殖模式与密度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、放养虾苗量的注意事项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、合理投饲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、虾池管理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247505" y="1689735"/>
            <a:ext cx="2365375" cy="910590"/>
          </a:xfrm>
          <a:prstGeom prst="rect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成虾的捕捞和运输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9261475" y="2671763"/>
            <a:ext cx="0" cy="221456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1" name="文本框 18"/>
          <p:cNvSpPr txBox="1">
            <a:spLocks noChangeArrowheads="1"/>
          </p:cNvSpPr>
          <p:nvPr/>
        </p:nvSpPr>
        <p:spPr bwMode="auto">
          <a:xfrm>
            <a:off x="9310688" y="2901950"/>
            <a:ext cx="2301875" cy="230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、起捕时间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、捕捞方法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0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、活虾运输</a:t>
            </a: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zh-CN" altLang="en-US" sz="2000">
              <a:solidFill>
                <a:srgbClr val="FFFF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n"/>
            </a:pPr>
            <a:endParaRPr lang="zh-CN" altLang="en-US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82" name="矩形 1"/>
          <p:cNvSpPr>
            <a:spLocks noChangeArrowheads="1"/>
          </p:cNvSpPr>
          <p:nvPr/>
        </p:nvSpPr>
        <p:spPr bwMode="auto">
          <a:xfrm>
            <a:off x="1057275" y="5141913"/>
            <a:ext cx="99060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1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283" name="文本框 28"/>
          <p:cNvSpPr txBox="1">
            <a:spLocks noChangeArrowheads="1"/>
          </p:cNvSpPr>
          <p:nvPr/>
        </p:nvSpPr>
        <p:spPr bwMode="auto">
          <a:xfrm>
            <a:off x="798830" y="487680"/>
            <a:ext cx="318897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罗氏沼虾成虾养殖</a:t>
            </a:r>
            <a:endParaRPr lang="zh-CN" altLang="en-US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615950" y="1836738"/>
            <a:ext cx="3762375" cy="3984625"/>
          </a:xfrm>
          <a:prstGeom prst="rtTriangle">
            <a:avLst/>
          </a:prstGeom>
          <a:solidFill>
            <a:srgbClr val="CBB1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82654E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18" name="AutoShape 4"/>
          <p:cNvSpPr>
            <a:spLocks noChangeArrowheads="1"/>
          </p:cNvSpPr>
          <p:nvPr/>
        </p:nvSpPr>
        <p:spPr bwMode="gray">
          <a:xfrm>
            <a:off x="4968558" y="1829753"/>
            <a:ext cx="6248400" cy="568325"/>
          </a:xfrm>
          <a:prstGeom prst="roundRect">
            <a:avLst>
              <a:gd name="adj" fmla="val 16667"/>
            </a:avLst>
          </a:prstGeom>
          <a:solidFill>
            <a:srgbClr val="CBB158"/>
          </a:solidFill>
          <a:ln w="38100">
            <a:solidFill>
              <a:srgbClr val="CBB158"/>
            </a:solidFill>
            <a:round/>
          </a:ln>
        </p:spPr>
        <p:txBody>
          <a:bodyPr wrap="none" lIns="92075" tIns="46038" rIns="92075" bIns="46038" anchor="ctr">
            <a:scene3d>
              <a:camera prst="orthographicFront"/>
              <a:lightRig rig="threePt" dir="t"/>
            </a:scene3d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纤毛虫病</a:t>
            </a:r>
            <a:endParaRPr kumimoji="1"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19" name="AutoShape 6"/>
          <p:cNvSpPr>
            <a:spLocks noChangeArrowheads="1"/>
          </p:cNvSpPr>
          <p:nvPr/>
        </p:nvSpPr>
        <p:spPr bwMode="gray">
          <a:xfrm>
            <a:off x="4967288" y="2686050"/>
            <a:ext cx="6248400" cy="569913"/>
          </a:xfrm>
          <a:prstGeom prst="roundRect">
            <a:avLst>
              <a:gd name="adj" fmla="val 16667"/>
            </a:avLst>
          </a:prstGeom>
          <a:solidFill>
            <a:srgbClr val="CBB158"/>
          </a:solidFill>
          <a:ln w="38100">
            <a:solidFill>
              <a:srgbClr val="CBB158"/>
            </a:solidFill>
            <a:round/>
          </a:ln>
        </p:spPr>
        <p:txBody>
          <a:bodyPr wrap="none" lIns="92075" tIns="46038" rIns="92075" bIns="46038" anchor="ctr">
            <a:scene3d>
              <a:camera prst="orthographicFront"/>
              <a:lightRig rig="threePt" dir="t"/>
            </a:scene3d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褐斑病</a:t>
            </a:r>
            <a:endParaRPr kumimoji="1"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20" name="AutoShape 7"/>
          <p:cNvSpPr>
            <a:spLocks noChangeArrowheads="1"/>
          </p:cNvSpPr>
          <p:nvPr/>
        </p:nvSpPr>
        <p:spPr bwMode="gray">
          <a:xfrm>
            <a:off x="4968875" y="3541713"/>
            <a:ext cx="6245225" cy="569912"/>
          </a:xfrm>
          <a:prstGeom prst="roundRect">
            <a:avLst>
              <a:gd name="adj" fmla="val 16667"/>
            </a:avLst>
          </a:prstGeom>
          <a:solidFill>
            <a:srgbClr val="CBB158"/>
          </a:solidFill>
          <a:ln w="38100">
            <a:solidFill>
              <a:srgbClr val="CBB158"/>
            </a:solidFill>
            <a:round/>
          </a:ln>
        </p:spPr>
        <p:txBody>
          <a:bodyPr wrap="none" lIns="92075" tIns="46038" rIns="92075" bIns="46038" anchor="ctr">
            <a:scene3d>
              <a:camera prst="orthographicFront"/>
              <a:lightRig rig="threePt" dir="t"/>
            </a:scene3d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黑腮病</a:t>
            </a:r>
            <a:endParaRPr kumimoji="1"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21" name="AutoShape 8"/>
          <p:cNvSpPr>
            <a:spLocks noChangeArrowheads="1"/>
          </p:cNvSpPr>
          <p:nvPr/>
        </p:nvSpPr>
        <p:spPr bwMode="gray">
          <a:xfrm>
            <a:off x="4968558" y="4397375"/>
            <a:ext cx="6248400" cy="569913"/>
          </a:xfrm>
          <a:prstGeom prst="roundRect">
            <a:avLst>
              <a:gd name="adj" fmla="val 16667"/>
            </a:avLst>
          </a:prstGeom>
          <a:solidFill>
            <a:srgbClr val="CBB158"/>
          </a:solidFill>
          <a:ln w="38100">
            <a:solidFill>
              <a:srgbClr val="CBB158"/>
            </a:solidFill>
            <a:round/>
          </a:ln>
        </p:spPr>
        <p:txBody>
          <a:bodyPr wrap="none" lIns="92075" tIns="46038" rIns="92075" bIns="46038" anchor="ctr">
            <a:scene3d>
              <a:camera prst="orthographicFront"/>
              <a:lightRig rig="threePt" dir="t"/>
            </a:scene3d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软壳病</a:t>
            </a:r>
            <a:endParaRPr kumimoji="1"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22" name="AutoShape 9"/>
          <p:cNvSpPr>
            <a:spLocks noChangeArrowheads="1"/>
          </p:cNvSpPr>
          <p:nvPr/>
        </p:nvSpPr>
        <p:spPr bwMode="gray">
          <a:xfrm>
            <a:off x="4967288" y="5253038"/>
            <a:ext cx="6248400" cy="568325"/>
          </a:xfrm>
          <a:prstGeom prst="roundRect">
            <a:avLst>
              <a:gd name="adj" fmla="val 16667"/>
            </a:avLst>
          </a:prstGeom>
          <a:solidFill>
            <a:srgbClr val="CBB158"/>
          </a:solidFill>
          <a:ln w="38100">
            <a:solidFill>
              <a:srgbClr val="CBB158"/>
            </a:solidFill>
            <a:round/>
          </a:ln>
        </p:spPr>
        <p:txBody>
          <a:bodyPr wrap="none" lIns="92075" tIns="46038" rIns="92075" bIns="46038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硬壳病</a:t>
            </a:r>
            <a:endParaRPr kumimoji="1"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958850" y="2114550"/>
            <a:ext cx="400843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1730375" y="2970213"/>
            <a:ext cx="3236913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2601913" y="3825875"/>
            <a:ext cx="2366962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3349625" y="4681538"/>
            <a:ext cx="1617663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4159250" y="5537200"/>
            <a:ext cx="80803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8" name="文本框 1"/>
          <p:cNvSpPr txBox="1">
            <a:spLocks noChangeArrowheads="1"/>
          </p:cNvSpPr>
          <p:nvPr/>
        </p:nvSpPr>
        <p:spPr bwMode="auto">
          <a:xfrm>
            <a:off x="615950" y="4397058"/>
            <a:ext cx="27051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罗氏沼虾</a:t>
            </a:r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常见病害</a:t>
            </a:r>
            <a:endParaRPr lang="zh-CN" altLang="en-US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30" name="文本框 19"/>
          <p:cNvSpPr txBox="1">
            <a:spLocks noChangeArrowheads="1"/>
          </p:cNvSpPr>
          <p:nvPr/>
        </p:nvSpPr>
        <p:spPr bwMode="auto">
          <a:xfrm>
            <a:off x="798830" y="487680"/>
            <a:ext cx="336105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4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80604020202020204" pitchFamily="34" charset="0"/>
              <a:buChar char="•"/>
              <a:defRPr>
                <a:solidFill>
                  <a:schemeClr val="bg1"/>
                </a:solidFill>
                <a:latin typeface="Arial" panose="02080604020202020204" pitchFamily="34" charset="0"/>
                <a:ea typeface="黑体" panose="02010600030101010101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200">
                <a:solidFill>
                  <a:srgbClr val="CBB158"/>
                </a:solidFill>
                <a:latin typeface="微软雅黑" panose="020B0503020204020204" charset="-122"/>
                <a:ea typeface="微软雅黑" panose="020B0503020204020204" charset="-122"/>
              </a:rPr>
              <a:t>罗氏沼虾常见病</a:t>
            </a:r>
            <a:endParaRPr lang="zh-CN" altLang="en-US" sz="3200">
              <a:solidFill>
                <a:srgbClr val="CBB15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493395" y="3293110"/>
            <a:ext cx="11321415" cy="46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493394" y="2075355"/>
            <a:ext cx="11321415" cy="1101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CBB158"/>
                </a:solidFill>
              </a:rPr>
              <a:t>罗氏沼虾常见病害表现及预防</a:t>
            </a:r>
            <a:endParaRPr lang="zh-CN" altLang="en-US" dirty="0">
              <a:solidFill>
                <a:srgbClr val="CBB158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3395" y="3425825"/>
            <a:ext cx="11321415" cy="25266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80604020202020204" pitchFamily="34" charset="0"/>
              <a:buNone/>
              <a:defRPr kumimoji="0" sz="36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9pPr>
          </a:lstStyle>
          <a:p>
            <a:r>
              <a:rPr lang="en-US" altLang="zh-CN" sz="2800" dirty="0" smtClean="0">
                <a:solidFill>
                  <a:schemeClr val="bg1"/>
                </a:solidFill>
              </a:rPr>
              <a:t>纤毛虫病    </a:t>
            </a:r>
            <a:endParaRPr lang="en-US" altLang="zh-CN" sz="2800" dirty="0" smtClean="0">
              <a:solidFill>
                <a:schemeClr val="bg1"/>
              </a:solidFill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</a:rPr>
              <a:t> 病虾体表寄生大量纤毛虫（钟形虫、累枝虫、聚缩虫等），体表呈棕黄色绒毛状，影响病虾摄食和蜕壳，严重时可致虾死亡。主要原因是水质过肥，钟形虫、枝虫、聚缩虫等大量繁殖。                                                                    </a:t>
            </a:r>
            <a:endParaRPr lang="en-US" altLang="zh-CN" sz="2800" dirty="0" smtClean="0">
              <a:solidFill>
                <a:schemeClr val="bg1"/>
              </a:solidFill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</a:rPr>
              <a:t>防治方法：定期换水，保持水质清新；用0.4毫升/千克溴氯海因进行水体消毒；用硫酸铜、硫酸亚铁（5:2）合剂泼洒，浓度为0.7毫克/千克。</a:t>
            </a:r>
            <a:endParaRPr lang="en-US" altLang="zh-CN" sz="280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493395" y="3293110"/>
            <a:ext cx="11321415" cy="46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040129" y="2075355"/>
            <a:ext cx="11321415" cy="1101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solidFill>
                  <a:srgbClr val="CBB158"/>
                </a:solidFill>
              </a:rPr>
              <a:t>罗氏沼虾常见病害表现及预防</a:t>
            </a:r>
            <a:endParaRPr lang="en-US" altLang="zh-CN" dirty="0" smtClean="0">
              <a:solidFill>
                <a:srgbClr val="CBB158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3395" y="3340100"/>
            <a:ext cx="11321415" cy="2697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80604020202020204" pitchFamily="34" charset="0"/>
              <a:buNone/>
              <a:defRPr kumimoji="0" sz="36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9pPr>
          </a:lstStyle>
          <a:p>
            <a:r>
              <a:rPr lang="en-US" altLang="zh-CN" dirty="0" smtClean="0">
                <a:solidFill>
                  <a:schemeClr val="bg1"/>
                </a:solidFill>
              </a:rPr>
              <a:t>褐斑病 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病虾体表有斑点状黄褐色的溃疡，溃疡的中部凹陷，在头胸部和腹部发生较多，有时触角、尾扇及其他附肢也有，严重影响虾的生长蜕壳。主要由起捕及运输过程中机械损伤引起的。 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 防治方法：注意操作，防止虾体受机械损伤；用0.3毫克/千克氯杀王泼洒；每千克饲料拌0.5-1克土霉素或拌1-2克虾糠投喂，5-7天为1个疗程。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493395" y="3293110"/>
            <a:ext cx="11321415" cy="46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493394" y="2075355"/>
            <a:ext cx="11321415" cy="1101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solidFill>
                  <a:srgbClr val="CBB158"/>
                </a:solidFill>
              </a:rPr>
              <a:t>罗氏沼虾常见病害表现及预防</a:t>
            </a:r>
            <a:endParaRPr lang="en-US" altLang="zh-CN" dirty="0" smtClean="0">
              <a:solidFill>
                <a:srgbClr val="CBB158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3395" y="3425825"/>
            <a:ext cx="11321415" cy="26644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80604020202020204" pitchFamily="34" charset="0"/>
              <a:buNone/>
              <a:defRPr kumimoji="0" sz="36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9pPr>
          </a:lstStyle>
          <a:p>
            <a:r>
              <a:rPr lang="en-US" altLang="zh-CN" dirty="0" smtClean="0">
                <a:solidFill>
                  <a:schemeClr val="bg1"/>
                </a:solidFill>
              </a:rPr>
              <a:t>黑腮病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病虾鳃部颜色由红色转变成黑色，最后因呼吸困难窒息而死亡。此病由水质老化、真菌感染、水中重金属离子含量过高、长期缺乏维生素C等原因引起。  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防治方法：改善水质，定期用15毫克/千克生石灰消毒；用2-3毫克/千克的呋喃唑酮浸洗2次，每次5-10分钟。在饲料中适当添加维生素C。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493395" y="3293110"/>
            <a:ext cx="11321415" cy="46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493394" y="2075355"/>
            <a:ext cx="11321415" cy="1101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solidFill>
                  <a:srgbClr val="CBB158"/>
                </a:solidFill>
              </a:rPr>
              <a:t>罗氏沼虾常见病害表现及预防</a:t>
            </a:r>
            <a:endParaRPr lang="en-US" altLang="zh-CN" dirty="0" smtClean="0">
              <a:solidFill>
                <a:srgbClr val="CBB158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3395" y="3425825"/>
            <a:ext cx="11321415" cy="2505710"/>
          </a:xfrm>
          <a:prstGeom prst="rect">
            <a:avLst/>
          </a:prstGeom>
        </p:spPr>
        <p:txBody>
          <a:bodyPr vert="horz" lIns="91440" tIns="45720" rIns="91440" bIns="45720" rtlCol="0">
            <a:normAutofit fontScale="80000"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80604020202020204" pitchFamily="34" charset="0"/>
              <a:buNone/>
              <a:defRPr kumimoji="0" sz="36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9pPr>
          </a:lstStyle>
          <a:p>
            <a:r>
              <a:rPr lang="en-US" altLang="zh-CN" dirty="0" smtClean="0">
                <a:solidFill>
                  <a:schemeClr val="bg1"/>
                </a:solidFill>
              </a:rPr>
              <a:t>软壳病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病虾甲壳明显变软，体形消瘦，活动减弱，生长缓慢，严重时可致死亡。此病可能由水中有机质过多、pH值较低及长期营养不足等引起。  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防治方法：加注新水，改善水质；用15毫克/千克石灰水泼洒，提高水的pH值；加喂优质全价饲料。</a:t>
            </a:r>
            <a:endParaRPr lang="en-US" altLang="zh-CN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493395" y="3293110"/>
            <a:ext cx="11321415" cy="469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435609" y="2022650"/>
            <a:ext cx="11321415" cy="1101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solidFill>
                  <a:srgbClr val="CBB158"/>
                </a:solidFill>
              </a:rPr>
              <a:t>罗氏沼虾常见病害表现及预防</a:t>
            </a:r>
            <a:endParaRPr lang="en-US" altLang="zh-CN" dirty="0" smtClean="0">
              <a:solidFill>
                <a:srgbClr val="CBB158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3395" y="3340100"/>
            <a:ext cx="11321415" cy="2717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80604020202020204" pitchFamily="34" charset="0"/>
              <a:buNone/>
              <a:defRPr kumimoji="0" sz="36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</a:lvl9pPr>
          </a:lstStyle>
          <a:p>
            <a:r>
              <a:rPr lang="en-US" altLang="zh-CN" sz="2800" dirty="0" smtClean="0">
                <a:solidFill>
                  <a:schemeClr val="bg1"/>
                </a:solidFill>
              </a:rPr>
              <a:t>硬壳病</a:t>
            </a:r>
            <a:endParaRPr lang="en-US" altLang="zh-CN" sz="2800" dirty="0" smtClean="0">
              <a:solidFill>
                <a:schemeClr val="bg1"/>
              </a:solidFill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</a:rPr>
              <a:t>病虾全身甲壳变硬，有明显粗糙感，虾壳呈黑褐色，无光泽，摄食减少。此病由水中钙离子含量过高、水质老化等引起。  </a:t>
            </a:r>
            <a:endParaRPr lang="en-US" altLang="zh-CN" sz="2800" dirty="0" smtClean="0">
              <a:solidFill>
                <a:schemeClr val="bg1"/>
              </a:solidFill>
            </a:endParaRPr>
          </a:p>
          <a:p>
            <a:r>
              <a:rPr lang="en-US" altLang="zh-CN" sz="2800" dirty="0" smtClean="0">
                <a:solidFill>
                  <a:schemeClr val="bg1"/>
                </a:solidFill>
              </a:rPr>
              <a:t>防治方法：用5毫克/千克茶粕浸洗10-15分钟；饲料中添加蜕壳素促进虾的蜕壳。</a:t>
            </a:r>
            <a:endParaRPr lang="en-US" altLang="zh-CN" sz="280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basetag"/>
  <p:tag name="KSO_WM_TEMPLATE_INDEX" val="20163627"/>
</p:tagLst>
</file>

<file path=ppt/tags/tag10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6"/>
  <p:tag name="KSO_WM_SLIDE_INDEX" val="16"/>
  <p:tag name="KSO_WM_SLIDE_ITEM_CNT" val="0"/>
  <p:tag name="KSO_WM_SLIDE_TYPE" val="text"/>
  <p:tag name="KSO_WM_BEAUTIFY_FLAG" val="#wm#"/>
  <p:tag name="KSO_WM_SLIDE_POSITION" val="66*144"/>
  <p:tag name="KSO_WM_SLIDE_SIZE" val="828*343"/>
</p:tagLst>
</file>

<file path=ppt/tags/tag11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6"/>
  <p:tag name="KSO_WM_SLIDE_INDEX" val="16"/>
  <p:tag name="KSO_WM_SLIDE_ITEM_CNT" val="0"/>
  <p:tag name="KSO_WM_SLIDE_TYPE" val="text"/>
  <p:tag name="KSO_WM_BEAUTIFY_FLAG" val="#wm#"/>
  <p:tag name="KSO_WM_SLIDE_POSITION" val="66*144"/>
  <p:tag name="KSO_WM_SLIDE_SIZE" val="828*343"/>
</p:tagLst>
</file>

<file path=ppt/tags/tag12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6"/>
  <p:tag name="KSO_WM_SLIDE_INDEX" val="16"/>
  <p:tag name="KSO_WM_SLIDE_ITEM_CNT" val="0"/>
  <p:tag name="KSO_WM_SLIDE_TYPE" val="text"/>
  <p:tag name="KSO_WM_BEAUTIFY_FLAG" val="#wm#"/>
  <p:tag name="KSO_WM_SLIDE_POSITION" val="66*144"/>
  <p:tag name="KSO_WM_SLIDE_SIZE" val="828*343"/>
</p:tagLst>
</file>

<file path=ppt/tags/tag13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240_1*i*0"/>
  <p:tag name="KSO_WM_TEMPLATE_CATEGORY" val="diagram"/>
  <p:tag name="KSO_WM_TEMPLATE_INDEX" val="160240"/>
  <p:tag name="KSO_WM_UNIT_INDEX" val="0"/>
</p:tagLst>
</file>

<file path=ppt/tags/tag15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16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2"/>
  <p:tag name="KSO_WM_UNIT_ID" val="256*l_i*1_2"/>
  <p:tag name="KSO_WM_UNIT_CLEAR" val="1"/>
  <p:tag name="KSO_WM_UNIT_LAYERLEVEL" val="1_1"/>
  <p:tag name="KSO_WM_BEAUTIFY_FLAG" val="#wm#"/>
  <p:tag name="KSO_WM_DIAGRAM_GROUP_CODE" val="l1-1"/>
  <p:tag name="KSO_WM_UNIT_LINE_FORE_SCHEMECOLOR_INDEX" val="5"/>
  <p:tag name="KSO_WM_UNIT_LINE_FILL_TYPE" val="2"/>
  <p:tag name="KSO_WM_UNIT_USESOURCEFORMAT_APPLY" val="0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240_1*i*0"/>
  <p:tag name="KSO_WM_TEMPLATE_CATEGORY" val="diagram"/>
  <p:tag name="KSO_WM_TEMPLATE_INDEX" val="160240"/>
  <p:tag name="KSO_WM_UNIT_INDEX" val="0"/>
</p:tagLst>
</file>

<file path=ppt/tags/tag18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19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2"/>
  <p:tag name="KSO_WM_UNIT_ID" val="256*l_i*1_2"/>
  <p:tag name="KSO_WM_UNIT_CLEAR" val="1"/>
  <p:tag name="KSO_WM_UNIT_LAYERLEVEL" val="1_1"/>
  <p:tag name="KSO_WM_BEAUTIFY_FLAG" val="#wm#"/>
  <p:tag name="KSO_WM_DIAGRAM_GROUP_CODE" val="l1-1"/>
  <p:tag name="KSO_WM_UNIT_LINE_FORE_SCHEMECOLOR_INDEX" val="5"/>
  <p:tag name="KSO_WM_UNIT_LINE_FILL_TYPE" val="2"/>
  <p:tag name="KSO_WM_UNIT_USESOURCEFORMAT_APPLY" val="0"/>
</p:tagLst>
</file>

<file path=ppt/tags/tag2.xml><?xml version="1.0" encoding="utf-8"?>
<p:tagLst xmlns:p="http://schemas.openxmlformats.org/presentationml/2006/main">
  <p:tag name="KSO_WM_TAG_VERSION" val="1.0"/>
  <p:tag name="KSO_WM_TEMPLATE_CATEGORY" val="basetag"/>
  <p:tag name="KSO_WM_TEMPLATE_INDEX" val="20163627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240_1*i*0"/>
  <p:tag name="KSO_WM_TEMPLATE_CATEGORY" val="diagram"/>
  <p:tag name="KSO_WM_TEMPLATE_INDEX" val="160240"/>
  <p:tag name="KSO_WM_UNIT_INDEX" val="0"/>
</p:tagLst>
</file>

<file path=ppt/tags/tag21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22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2"/>
  <p:tag name="KSO_WM_UNIT_ID" val="256*l_i*1_2"/>
  <p:tag name="KSO_WM_UNIT_CLEAR" val="1"/>
  <p:tag name="KSO_WM_UNIT_LAYERLEVEL" val="1_1"/>
  <p:tag name="KSO_WM_BEAUTIFY_FLAG" val="#wm#"/>
  <p:tag name="KSO_WM_DIAGRAM_GROUP_CODE" val="l1-1"/>
  <p:tag name="KSO_WM_UNIT_LINE_FORE_SCHEMECOLOR_INDEX" val="5"/>
  <p:tag name="KSO_WM_UNIT_LINE_FILL_TYPE" val="2"/>
  <p:tag name="KSO_WM_UNIT_USESOURCEFORMAT_APPLY" val="0"/>
</p:tagLst>
</file>

<file path=ppt/tags/tag2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240_1*i*0"/>
  <p:tag name="KSO_WM_TEMPLATE_CATEGORY" val="diagram"/>
  <p:tag name="KSO_WM_TEMPLATE_INDEX" val="160240"/>
  <p:tag name="KSO_WM_UNIT_INDEX" val="0"/>
</p:tagLst>
</file>

<file path=ppt/tags/tag24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25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2"/>
  <p:tag name="KSO_WM_UNIT_ID" val="256*l_i*1_2"/>
  <p:tag name="KSO_WM_UNIT_CLEAR" val="1"/>
  <p:tag name="KSO_WM_UNIT_LAYERLEVEL" val="1_1"/>
  <p:tag name="KSO_WM_BEAUTIFY_FLAG" val="#wm#"/>
  <p:tag name="KSO_WM_DIAGRAM_GROUP_CODE" val="l1-1"/>
  <p:tag name="KSO_WM_UNIT_LINE_FORE_SCHEMECOLOR_INDEX" val="5"/>
  <p:tag name="KSO_WM_UNIT_LINE_FILL_TYPE" val="2"/>
  <p:tag name="KSO_WM_UNIT_USESOURCEFORMAT_APPLY" val="0"/>
</p:tagLst>
</file>

<file path=ppt/tags/tag2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240_1*i*0"/>
  <p:tag name="KSO_WM_TEMPLATE_CATEGORY" val="diagram"/>
  <p:tag name="KSO_WM_TEMPLATE_INDEX" val="160240"/>
  <p:tag name="KSO_WM_UNIT_INDEX" val="0"/>
</p:tagLst>
</file>

<file path=ppt/tags/tag27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28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2"/>
  <p:tag name="KSO_WM_UNIT_ID" val="256*l_i*1_2"/>
  <p:tag name="KSO_WM_UNIT_CLEAR" val="1"/>
  <p:tag name="KSO_WM_UNIT_LAYERLEVEL" val="1_1"/>
  <p:tag name="KSO_WM_BEAUTIFY_FLAG" val="#wm#"/>
  <p:tag name="KSO_WM_DIAGRAM_GROUP_CODE" val="l1-1"/>
  <p:tag name="KSO_WM_UNIT_LINE_FORE_SCHEMECOLOR_INDEX" val="5"/>
  <p:tag name="KSO_WM_UNIT_LINE_FILL_TYPE" val="2"/>
  <p:tag name="KSO_WM_UNIT_USESOURCEFORMAT_APPLY" val="0"/>
</p:tagLst>
</file>

<file path=ppt/tags/tag2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240_1*i*0"/>
  <p:tag name="KSO_WM_TEMPLATE_CATEGORY" val="diagram"/>
  <p:tag name="KSO_WM_TEMPLATE_INDEX" val="160240"/>
  <p:tag name="KSO_WM_UNIT_INDEX" val="0"/>
</p:tagLst>
</file>

<file path=ppt/tags/tag3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TEMPLATE_THUMBS_INDEX" val="1、2、4、6、7、8、11、14、23、26、27、30、32、38"/>
  <p:tag name="KSO_WM_BEAUTIFY_FLAG" val="#wm#"/>
</p:tagLst>
</file>

<file path=ppt/tags/tag30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31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2"/>
  <p:tag name="KSO_WM_UNIT_ID" val="256*l_i*1_2"/>
  <p:tag name="KSO_WM_UNIT_CLEAR" val="1"/>
  <p:tag name="KSO_WM_UNIT_LAYERLEVEL" val="1_1"/>
  <p:tag name="KSO_WM_BEAUTIFY_FLAG" val="#wm#"/>
  <p:tag name="KSO_WM_DIAGRAM_GROUP_CODE" val="l1-1"/>
  <p:tag name="KSO_WM_UNIT_LINE_FORE_SCHEMECOLOR_INDEX" val="5"/>
  <p:tag name="KSO_WM_UNIT_LINE_FILL_TYPE" val="2"/>
  <p:tag name="KSO_WM_UNIT_USESOURCEFORMAT_APPLY" val="0"/>
</p:tagLst>
</file>

<file path=ppt/tags/tag3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160240_1*i*0"/>
  <p:tag name="KSO_WM_TEMPLATE_CATEGORY" val="diagram"/>
  <p:tag name="KSO_WM_TEMPLATE_INDEX" val="160240"/>
  <p:tag name="KSO_WM_UNIT_INDEX" val="0"/>
</p:tagLst>
</file>

<file path=ppt/tags/tag33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1"/>
  <p:tag name="KSO_WM_UNIT_ID" val="256*l_i*1_1"/>
  <p:tag name="KSO_WM_UNIT_CLEAR" val="1"/>
  <p:tag name="KSO_WM_UNIT_LAYERLEVEL" val="1_1"/>
  <p:tag name="KSO_WM_BEAUTIFY_FLAG" val="#wm#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0"/>
</p:tagLst>
</file>

<file path=ppt/tags/tag34.xml><?xml version="1.0" encoding="utf-8"?>
<p:tagLst xmlns:p="http://schemas.openxmlformats.org/presentationml/2006/main">
  <p:tag name="KSO_WM_TAG_VERSION" val="1.0"/>
  <p:tag name="KSO_WM_TEMPLATE_CATEGORY" val="diagram"/>
  <p:tag name="KSO_WM_TEMPLATE_INDEX" val="160240"/>
  <p:tag name="KSO_WM_UNIT_TYPE" val="l_i"/>
  <p:tag name="KSO_WM_UNIT_INDEX" val="1_2"/>
  <p:tag name="KSO_WM_UNIT_ID" val="256*l_i*1_2"/>
  <p:tag name="KSO_WM_UNIT_CLEAR" val="1"/>
  <p:tag name="KSO_WM_UNIT_LAYERLEVEL" val="1_1"/>
  <p:tag name="KSO_WM_BEAUTIFY_FLAG" val="#wm#"/>
  <p:tag name="KSO_WM_DIAGRAM_GROUP_CODE" val="l1-1"/>
  <p:tag name="KSO_WM_UNIT_LINE_FORE_SCHEMECOLOR_INDEX" val="5"/>
  <p:tag name="KSO_WM_UNIT_LINE_FILL_TYPE" val="2"/>
  <p:tag name="KSO_WM_UNIT_USESOURCEFORMAT_APPLY" val="0"/>
</p:tagLst>
</file>

<file path=ppt/tags/tag35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9"/>
  <p:tag name="KSO_WM_SLIDE_INDEX" val="9"/>
  <p:tag name="KSO_WM_SLIDE_ITEM_CNT" val="0"/>
  <p:tag name="KSO_WM_SLIDE_TYPE" val="text"/>
  <p:tag name="KSO_WM_BEAUTIFY_FLAG" val="#wm#"/>
</p:tagLst>
</file>

<file path=ppt/tags/tag36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4"/>
  <p:tag name="KSO_WM_SLIDE_INDEX" val="4"/>
  <p:tag name="KSO_WM_SLIDE_ITEM_CNT" val="0"/>
  <p:tag name="KSO_WM_SLIDE_TYPE" val="text"/>
  <p:tag name="KSO_WM_BEAUTIFY_FLAG" val="#wm#"/>
</p:tagLst>
</file>

<file path=ppt/tags/tag37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4"/>
  <p:tag name="KSO_WM_SLIDE_INDEX" val="4"/>
  <p:tag name="KSO_WM_SLIDE_ITEM_CNT" val="0"/>
  <p:tag name="KSO_WM_SLIDE_TYPE" val="text"/>
  <p:tag name="KSO_WM_BEAUTIFY_FLAG" val="#wm#"/>
</p:tagLst>
</file>

<file path=ppt/tags/tag38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4"/>
  <p:tag name="KSO_WM_SLIDE_INDEX" val="4"/>
  <p:tag name="KSO_WM_SLIDE_ITEM_CNT" val="0"/>
  <p:tag name="KSO_WM_SLIDE_TYPE" val="text"/>
  <p:tag name="KSO_WM_BEAUTIFY_FLAG" val="#wm#"/>
</p:tagLst>
</file>

<file path=ppt/tags/tag39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4"/>
  <p:tag name="KSO_WM_SLIDE_INDEX" val="4"/>
  <p:tag name="KSO_WM_SLIDE_ITEM_CNT" val="0"/>
  <p:tag name="KSO_WM_SLIDE_TYPE" val="text"/>
  <p:tag name="KSO_WM_BEAUTIFY_FLAG" val="#wm#"/>
</p:tagLst>
</file>

<file path=ppt/tags/tag4.xml><?xml version="1.0" encoding="utf-8"?>
<p:tagLst xmlns:p="http://schemas.openxmlformats.org/presentationml/2006/main">
  <p:tag name="KSO_WM_TEMPLATE_CATEGORY" val="basetag"/>
  <p:tag name="KSO_WM_TEMPLATE_INDEX" val="20163627"/>
</p:tagLst>
</file>

<file path=ppt/tags/tag40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4"/>
  <p:tag name="KSO_WM_SLIDE_INDEX" val="4"/>
  <p:tag name="KSO_WM_SLIDE_ITEM_CNT" val="0"/>
  <p:tag name="KSO_WM_SLIDE_TYPE" val="text"/>
  <p:tag name="KSO_WM_BEAUTIFY_FLAG" val="#wm#"/>
</p:tagLst>
</file>

<file path=ppt/tags/tag41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4"/>
  <p:tag name="KSO_WM_SLIDE_INDEX" val="4"/>
  <p:tag name="KSO_WM_SLIDE_ITEM_CNT" val="0"/>
  <p:tag name="KSO_WM_SLIDE_TYPE" val="text"/>
  <p:tag name="KSO_WM_BEAUTIFY_FLAG" val="#wm#"/>
</p:tagLst>
</file>

<file path=ppt/tags/tag42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6"/>
  <p:tag name="KSO_WM_SLIDE_INDEX" val="16"/>
  <p:tag name="KSO_WM_SLIDE_ITEM_CNT" val="0"/>
  <p:tag name="KSO_WM_SLIDE_TYPE" val="text"/>
  <p:tag name="KSO_WM_BEAUTIFY_FLAG" val="#wm#"/>
  <p:tag name="KSO_WM_SLIDE_POSITION" val="66*144"/>
  <p:tag name="KSO_WM_SLIDE_SIZE" val="828*343"/>
</p:tagLst>
</file>

<file path=ppt/tags/tag43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1"/>
  <p:tag name="KSO_WM_SLIDE_INDEX" val="11"/>
  <p:tag name="KSO_WM_SLIDE_ITEM_CNT" val="0"/>
  <p:tag name="KSO_WM_SLIDE_TYPE" val="text"/>
  <p:tag name="KSO_WM_BEAUTIFY_FLAG" val="#wm#"/>
</p:tagLst>
</file>

<file path=ppt/tags/tag44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9"/>
  <p:tag name="KSO_WM_SLIDE_INDEX" val="19"/>
  <p:tag name="KSO_WM_SLIDE_ITEM_CNT" val="0"/>
  <p:tag name="KSO_WM_SLIDE_TYPE" val="text"/>
  <p:tag name="KSO_WM_BEAUTIFY_FLAG" val="#wm#"/>
</p:tagLst>
</file>

<file path=ppt/tags/tag45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9"/>
  <p:tag name="KSO_WM_SLIDE_INDEX" val="19"/>
  <p:tag name="KSO_WM_SLIDE_ITEM_CNT" val="0"/>
  <p:tag name="KSO_WM_SLIDE_TYPE" val="text"/>
  <p:tag name="KSO_WM_BEAUTIFY_FLAG" val="#wm#"/>
</p:tagLst>
</file>

<file path=ppt/tags/tag46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9"/>
  <p:tag name="KSO_WM_SLIDE_INDEX" val="19"/>
  <p:tag name="KSO_WM_SLIDE_ITEM_CNT" val="0"/>
  <p:tag name="KSO_WM_SLIDE_TYPE" val="text"/>
  <p:tag name="KSO_WM_BEAUTIFY_FLAG" val="#wm#"/>
</p:tagLst>
</file>

<file path=ppt/tags/tag47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9"/>
  <p:tag name="KSO_WM_SLIDE_INDEX" val="19"/>
  <p:tag name="KSO_WM_SLIDE_ITEM_CNT" val="0"/>
  <p:tag name="KSO_WM_SLIDE_TYPE" val="text"/>
  <p:tag name="KSO_WM_BEAUTIFY_FLAG" val="#wm#"/>
</p:tagLst>
</file>

<file path=ppt/tags/tag48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22"/>
  <p:tag name="KSO_WM_SLIDE_INDEX" val="22"/>
  <p:tag name="KSO_WM_SLIDE_ITEM_CNT" val="0"/>
  <p:tag name="KSO_WM_SLIDE_TYPE" val="text"/>
  <p:tag name="KSO_WM_BEAUTIFY_FLAG" val="#wm#"/>
</p:tagLst>
</file>

<file path=ppt/tags/tag49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20"/>
  <p:tag name="KSO_WM_SLIDE_INDEX" val="20"/>
  <p:tag name="KSO_WM_SLIDE_ITEM_CNT" val="0"/>
  <p:tag name="KSO_WM_SLIDE_TYPE" val="text"/>
  <p:tag name="KSO_WM_BEAUTIFY_FLAG" val="#wm#"/>
</p:tagLst>
</file>

<file path=ppt/tags/tag5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6"/>
  <p:tag name="KSO_WM_SLIDE_INDEX" val="6"/>
  <p:tag name="KSO_WM_SLIDE_ITEM_CNT" val="0"/>
  <p:tag name="KSO_WM_SLIDE_TYPE" val="contents"/>
  <p:tag name="KSO_WM_BEAUTIFY_FLAG" val="#wm#"/>
</p:tagLst>
</file>

<file path=ppt/tags/tag50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20"/>
  <p:tag name="KSO_WM_SLIDE_INDEX" val="20"/>
  <p:tag name="KSO_WM_SLIDE_ITEM_CNT" val="0"/>
  <p:tag name="KSO_WM_SLIDE_TYPE" val="text"/>
  <p:tag name="KSO_WM_BEAUTIFY_FLAG" val="#wm#"/>
</p:tagLst>
</file>

<file path=ppt/tags/tag51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20"/>
  <p:tag name="KSO_WM_SLIDE_INDEX" val="20"/>
  <p:tag name="KSO_WM_SLIDE_ITEM_CNT" val="0"/>
  <p:tag name="KSO_WM_SLIDE_TYPE" val="text"/>
  <p:tag name="KSO_WM_BEAUTIFY_FLAG" val="#wm#"/>
</p:tagLst>
</file>

<file path=ppt/tags/tag52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20"/>
  <p:tag name="KSO_WM_SLIDE_INDEX" val="20"/>
  <p:tag name="KSO_WM_SLIDE_ITEM_CNT" val="0"/>
  <p:tag name="KSO_WM_SLIDE_TYPE" val="text"/>
  <p:tag name="KSO_WM_BEAUTIFY_FLAG" val="#wm#"/>
</p:tagLst>
</file>

<file path=ppt/tags/tag53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20"/>
  <p:tag name="KSO_WM_SLIDE_INDEX" val="20"/>
  <p:tag name="KSO_WM_SLIDE_ITEM_CNT" val="0"/>
  <p:tag name="KSO_WM_SLIDE_TYPE" val="text"/>
  <p:tag name="KSO_WM_BEAUTIFY_FLAG" val="#wm#"/>
</p:tagLst>
</file>

<file path=ppt/tags/tag54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37"/>
  <p:tag name="KSO_WM_SLIDE_INDEX" val="37"/>
  <p:tag name="KSO_WM_SLIDE_ITEM_CNT" val="0"/>
  <p:tag name="KSO_WM_SLIDE_TYPE" val="text"/>
  <p:tag name="KSO_WM_BEAUTIFY_FLAG" val="#wm#"/>
</p:tagLst>
</file>

<file path=ppt/tags/tag55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1"/>
  <p:tag name="KSO_WM_SLIDE_INDEX" val="11"/>
  <p:tag name="KSO_WM_SLIDE_ITEM_CNT" val="0"/>
  <p:tag name="KSO_WM_SLIDE_TYPE" val="text"/>
  <p:tag name="KSO_WM_BEAUTIFY_FLAG" val="#wm#"/>
</p:tagLst>
</file>

<file path=ppt/tags/tag56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1"/>
  <p:tag name="KSO_WM_SLIDE_INDEX" val="11"/>
  <p:tag name="KSO_WM_SLIDE_ITEM_CNT" val="0"/>
  <p:tag name="KSO_WM_SLIDE_TYPE" val="text"/>
  <p:tag name="KSO_WM_BEAUTIFY_FLAG" val="#wm#"/>
</p:tagLst>
</file>

<file path=ppt/tags/tag57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1"/>
  <p:tag name="KSO_WM_SLIDE_INDEX" val="11"/>
  <p:tag name="KSO_WM_SLIDE_ITEM_CNT" val="0"/>
  <p:tag name="KSO_WM_SLIDE_TYPE" val="text"/>
  <p:tag name="KSO_WM_BEAUTIFY_FLAG" val="#wm#"/>
</p:tagLst>
</file>

<file path=ppt/tags/tag6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20"/>
  <p:tag name="KSO_WM_SLIDE_INDEX" val="20"/>
  <p:tag name="KSO_WM_SLIDE_ITEM_CNT" val="0"/>
  <p:tag name="KSO_WM_SLIDE_TYPE" val="text"/>
  <p:tag name="KSO_WM_BEAUTIFY_FLAG" val="#wm#"/>
</p:tagLst>
</file>

<file path=ppt/tags/tag7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3"/>
  <p:tag name="KSO_WM_SLIDE_INDEX" val="13"/>
  <p:tag name="KSO_WM_SLIDE_ITEM_CNT" val="0"/>
  <p:tag name="KSO_WM_SLIDE_TYPE" val="text"/>
  <p:tag name="KSO_WM_BEAUTIFY_FLAG" val="#wm#"/>
</p:tagLst>
</file>

<file path=ppt/tags/tag8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6"/>
  <p:tag name="KSO_WM_SLIDE_INDEX" val="16"/>
  <p:tag name="KSO_WM_SLIDE_ITEM_CNT" val="0"/>
  <p:tag name="KSO_WM_SLIDE_TYPE" val="text"/>
  <p:tag name="KSO_WM_BEAUTIFY_FLAG" val="#wm#"/>
  <p:tag name="KSO_WM_SLIDE_POSITION" val="66*144"/>
  <p:tag name="KSO_WM_SLIDE_SIZE" val="828*343"/>
</p:tagLst>
</file>

<file path=ppt/tags/tag9.xml><?xml version="1.0" encoding="utf-8"?>
<p:tagLst xmlns:p="http://schemas.openxmlformats.org/presentationml/2006/main">
  <p:tag name="KSO_WM_TEMPLATE_CATEGORY" val="basetag"/>
  <p:tag name="KSO_WM_TEMPLATE_INDEX" val="20163627"/>
  <p:tag name="KSO_WM_TAG_VERSION" val="1.0"/>
  <p:tag name="KSO_WM_SLIDE_ID" val="basetag20163627_16"/>
  <p:tag name="KSO_WM_SLIDE_INDEX" val="16"/>
  <p:tag name="KSO_WM_SLIDE_ITEM_CNT" val="0"/>
  <p:tag name="KSO_WM_SLIDE_TYPE" val="text"/>
  <p:tag name="KSO_WM_BEAUTIFY_FLAG" val="#wm#"/>
  <p:tag name="KSO_WM_SLIDE_POSITION" val="66*144"/>
  <p:tag name="KSO_WM_SLIDE_SIZE" val="828*343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5945</Words>
  <Application>WPS 演示</Application>
  <PresentationFormat>宽屏</PresentationFormat>
  <Paragraphs>366</Paragraphs>
  <Slides>32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6" baseType="lpstr">
      <vt:lpstr>Arial</vt:lpstr>
      <vt:lpstr>宋体</vt:lpstr>
      <vt:lpstr>Wingdings</vt:lpstr>
      <vt:lpstr>黑体</vt:lpstr>
      <vt:lpstr>Calibri Light</vt:lpstr>
      <vt:lpstr>微软雅黑</vt:lpstr>
      <vt:lpstr>Calibri</vt:lpstr>
      <vt:lpstr>Segoe UI</vt:lpstr>
      <vt:lpstr>Arial Narrow</vt:lpstr>
      <vt:lpstr>Arial Unicode MS</vt:lpstr>
      <vt:lpstr>Wingdings 2</vt:lpstr>
      <vt:lpstr>Corbel</vt:lpstr>
      <vt:lpstr>MingLiU</vt:lpstr>
      <vt:lpstr>1_Office 主题</vt:lpstr>
      <vt:lpstr>罗氏沼虾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罗氏沼虾的池塘准备</vt:lpstr>
      <vt:lpstr>罗氏沼虾的池塘准备</vt:lpstr>
      <vt:lpstr>罗氏沼虾的池塘准备</vt:lpstr>
      <vt:lpstr>罗氏沼虾的池塘准备</vt:lpstr>
      <vt:lpstr>罗氏沼虾的池塘准备</vt:lpstr>
      <vt:lpstr>罗氏沼虾的池塘准备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5</cp:revision>
  <dcterms:created xsi:type="dcterms:W3CDTF">2015-05-05T08:02:00Z</dcterms:created>
  <dcterms:modified xsi:type="dcterms:W3CDTF">2017-07-13T09:56:20Z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2052-10.1.0.6638</vt:lpwstr>
  </property>
</Properties>
</file>